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Layouts/slideLayout13.xml" ContentType="application/vnd.openxmlformats-officedocument.presentationml.slideLayout+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theme/theme3.xml" ContentType="application/vnd.openxmlformats-officedocument.theme+xml"/>
  <Override PartName="/ppt/theme/theme2.xml" ContentType="application/vnd.openxmlformats-officedocument.theme+xml"/>
  <Override PartName="/ppt/notesMasters/notesMaster1.xml" ContentType="application/vnd.openxmlformats-officedocument.presentationml.notesMaster+xml"/>
  <Override PartName="/ppt/theme/theme1.xml" ContentType="application/vnd.openxmlformats-officedocument.theme+xml"/>
  <Override PartName="/ppt/presProps.xml" ContentType="application/vnd.openxmlformats-officedocument.presentationml.presProps+xml"/>
  <Override PartName="/ppt/viewProps.xml" ContentType="application/vnd.openxmlformats-officedocument.presentationml.viewProps+xml"/>
  <Override PartName="/ppt/tableStyles.xml" ContentType="application/vnd.openxmlformats-officedocument.presentationml.tableStyles+xml"/>
  <Override PartName="/docProps/app.xml" ContentType="application/vnd.openxmlformats-officedocument.extended-properties+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17"/>
  </p:notesMasterIdLst>
  <p:sldIdLst>
    <p:sldId id="256" r:id="rId3"/>
    <p:sldId id="258" r:id="rId4"/>
    <p:sldId id="259" r:id="rId5"/>
    <p:sldId id="260" r:id="rId6"/>
    <p:sldId id="261" r:id="rId7"/>
    <p:sldId id="262" r:id="rId8"/>
    <p:sldId id="263" r:id="rId9"/>
    <p:sldId id="272" r:id="rId10"/>
    <p:sldId id="273" r:id="rId11"/>
    <p:sldId id="265" r:id="rId12"/>
    <p:sldId id="266" r:id="rId13"/>
    <p:sldId id="267" r:id="rId14"/>
    <p:sldId id="269" r:id="rId15"/>
    <p:sldId id="271" r:id="rId1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067A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159ADEC-9703-4EFC-8EBA-A635A76DA482}" v="171" dt="2025-08-01T15:04:16.046"/>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20" autoAdjust="0"/>
    <p:restoredTop sz="72760" autoAdjust="0"/>
  </p:normalViewPr>
  <p:slideViewPr>
    <p:cSldViewPr snapToGrid="0">
      <p:cViewPr varScale="1">
        <p:scale>
          <a:sx n="56" d="100"/>
          <a:sy n="56" d="100"/>
        </p:scale>
        <p:origin x="2942" y="58"/>
      </p:cViewPr>
      <p:guideLst/>
    </p:cSldViewPr>
  </p:slideViewPr>
  <p:notesTextViewPr>
    <p:cViewPr>
      <p:scale>
        <a:sx n="150" d="100"/>
        <a:sy n="15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presProps" Target="presProps.xml"/><Relationship Id="rId26" Type="http://schemas.openxmlformats.org/officeDocument/2006/relationships/customXml" Target="../customXml/item3.xml"/><Relationship Id="rId3" Type="http://schemas.openxmlformats.org/officeDocument/2006/relationships/slide" Target="slides/slide1.xml"/><Relationship Id="rId21" Type="http://schemas.openxmlformats.org/officeDocument/2006/relationships/tableStyles" Target="tableStyle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notesMaster" Target="notesMasters/notesMaster1.xml"/><Relationship Id="rId25" Type="http://schemas.openxmlformats.org/officeDocument/2006/relationships/customXml" Target="../customXml/item2.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customXml" Target="../customXml/item1.xml"/><Relationship Id="rId5" Type="http://schemas.openxmlformats.org/officeDocument/2006/relationships/slide" Target="slides/slide3.xml"/><Relationship Id="rId15" Type="http://schemas.openxmlformats.org/officeDocument/2006/relationships/slide" Target="slides/slide13.xml"/><Relationship Id="rId23" Type="http://schemas.microsoft.com/office/2015/10/relationships/revisionInfo" Target="revisionInfo.xml"/><Relationship Id="rId10" Type="http://schemas.openxmlformats.org/officeDocument/2006/relationships/slide" Target="slides/slide8.xml"/><Relationship Id="rId19"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Thompson, Travis A." userId="dee92b3c-6a5c-4428-b91d-a27844b2ffd3" providerId="ADAL" clId="{4159ADEC-9703-4EFC-8EBA-A635A76DA482}"/>
    <pc:docChg chg="undo custSel addSld delSld modSld">
      <pc:chgData name="Thompson, Travis A." userId="dee92b3c-6a5c-4428-b91d-a27844b2ffd3" providerId="ADAL" clId="{4159ADEC-9703-4EFC-8EBA-A635A76DA482}" dt="2025-08-01T15:06:38.771" v="5838" actId="47"/>
      <pc:docMkLst>
        <pc:docMk/>
      </pc:docMkLst>
      <pc:sldChg chg="modSp mod modNotesTx">
        <pc:chgData name="Thompson, Travis A." userId="dee92b3c-6a5c-4428-b91d-a27844b2ffd3" providerId="ADAL" clId="{4159ADEC-9703-4EFC-8EBA-A635A76DA482}" dt="2025-08-01T14:51:16.189" v="4923" actId="20577"/>
        <pc:sldMkLst>
          <pc:docMk/>
          <pc:sldMk cId="1548622324" sldId="256"/>
        </pc:sldMkLst>
        <pc:spChg chg="mod">
          <ac:chgData name="Thompson, Travis A." userId="dee92b3c-6a5c-4428-b91d-a27844b2ffd3" providerId="ADAL" clId="{4159ADEC-9703-4EFC-8EBA-A635A76DA482}" dt="2025-08-01T14:48:42.771" v="4736" actId="1037"/>
          <ac:spMkLst>
            <pc:docMk/>
            <pc:sldMk cId="1548622324" sldId="256"/>
            <ac:spMk id="2" creationId="{402698E4-0EB4-E126-692C-4EAEBECA8EF1}"/>
          </ac:spMkLst>
        </pc:spChg>
      </pc:sldChg>
      <pc:sldChg chg="addSp delSp modSp del mod setBg modNotesTx">
        <pc:chgData name="Thompson, Travis A." userId="dee92b3c-6a5c-4428-b91d-a27844b2ffd3" providerId="ADAL" clId="{4159ADEC-9703-4EFC-8EBA-A635A76DA482}" dt="2025-08-01T14:53:43.372" v="4934" actId="47"/>
        <pc:sldMkLst>
          <pc:docMk/>
          <pc:sldMk cId="3624282238" sldId="257"/>
        </pc:sldMkLst>
        <pc:graphicFrameChg chg="add del modGraphic">
          <ac:chgData name="Thompson, Travis A." userId="dee92b3c-6a5c-4428-b91d-a27844b2ffd3" providerId="ADAL" clId="{4159ADEC-9703-4EFC-8EBA-A635A76DA482}" dt="2025-08-01T14:10:42.124" v="1230" actId="478"/>
          <ac:graphicFrameMkLst>
            <pc:docMk/>
            <pc:sldMk cId="3624282238" sldId="257"/>
            <ac:graphicFrameMk id="2" creationId="{B76998C7-E9D3-0C42-BF98-5CCBD1864670}"/>
          </ac:graphicFrameMkLst>
        </pc:graphicFrameChg>
        <pc:picChg chg="add mod">
          <ac:chgData name="Thompson, Travis A." userId="dee92b3c-6a5c-4428-b91d-a27844b2ffd3" providerId="ADAL" clId="{4159ADEC-9703-4EFC-8EBA-A635A76DA482}" dt="2025-08-01T14:46:30.696" v="4521" actId="1076"/>
          <ac:picMkLst>
            <pc:docMk/>
            <pc:sldMk cId="3624282238" sldId="257"/>
            <ac:picMk id="4" creationId="{1FFC83D6-134C-3AFB-425C-ECD71242139D}"/>
          </ac:picMkLst>
        </pc:picChg>
        <pc:picChg chg="ord">
          <ac:chgData name="Thompson, Travis A." userId="dee92b3c-6a5c-4428-b91d-a27844b2ffd3" providerId="ADAL" clId="{4159ADEC-9703-4EFC-8EBA-A635A76DA482}" dt="2025-08-01T14:46:23.934" v="4519" actId="26606"/>
          <ac:picMkLst>
            <pc:docMk/>
            <pc:sldMk cId="3624282238" sldId="257"/>
            <ac:picMk id="5" creationId="{B1942BFF-9C45-004F-2CEC-A073432E5350}"/>
          </ac:picMkLst>
        </pc:picChg>
        <pc:picChg chg="mod ord">
          <ac:chgData name="Thompson, Travis A." userId="dee92b3c-6a5c-4428-b91d-a27844b2ffd3" providerId="ADAL" clId="{4159ADEC-9703-4EFC-8EBA-A635A76DA482}" dt="2025-08-01T14:46:40.935" v="4553" actId="1037"/>
          <ac:picMkLst>
            <pc:docMk/>
            <pc:sldMk cId="3624282238" sldId="257"/>
            <ac:picMk id="6" creationId="{E4CCEB3F-76A2-0283-F7B5-9E85A03E0252}"/>
          </ac:picMkLst>
        </pc:picChg>
      </pc:sldChg>
      <pc:sldChg chg="addSp delSp modSp mod">
        <pc:chgData name="Thompson, Travis A." userId="dee92b3c-6a5c-4428-b91d-a27844b2ffd3" providerId="ADAL" clId="{4159ADEC-9703-4EFC-8EBA-A635A76DA482}" dt="2025-08-01T14:50:19.644" v="4868" actId="179"/>
        <pc:sldMkLst>
          <pc:docMk/>
          <pc:sldMk cId="782543326" sldId="258"/>
        </pc:sldMkLst>
        <pc:spChg chg="mod">
          <ac:chgData name="Thompson, Travis A." userId="dee92b3c-6a5c-4428-b91d-a27844b2ffd3" providerId="ADAL" clId="{4159ADEC-9703-4EFC-8EBA-A635A76DA482}" dt="2025-08-01T14:50:19.644" v="4868" actId="179"/>
          <ac:spMkLst>
            <pc:docMk/>
            <pc:sldMk cId="782543326" sldId="258"/>
            <ac:spMk id="2" creationId="{C6877ED5-C50C-4F8E-B95B-4520B97D24D3}"/>
          </ac:spMkLst>
        </pc:spChg>
        <pc:picChg chg="add del mod modCrop">
          <ac:chgData name="Thompson, Travis A." userId="dee92b3c-6a5c-4428-b91d-a27844b2ffd3" providerId="ADAL" clId="{4159ADEC-9703-4EFC-8EBA-A635A76DA482}" dt="2025-08-01T13:27:07.362" v="672" actId="478"/>
          <ac:picMkLst>
            <pc:docMk/>
            <pc:sldMk cId="782543326" sldId="258"/>
            <ac:picMk id="4" creationId="{AA70DDCF-A2B5-C4BF-6D97-F29C985021E7}"/>
          </ac:picMkLst>
        </pc:picChg>
      </pc:sldChg>
      <pc:sldChg chg="del">
        <pc:chgData name="Thompson, Travis A." userId="dee92b3c-6a5c-4428-b91d-a27844b2ffd3" providerId="ADAL" clId="{4159ADEC-9703-4EFC-8EBA-A635A76DA482}" dt="2025-08-01T14:53:42.537" v="4933" actId="47"/>
        <pc:sldMkLst>
          <pc:docMk/>
          <pc:sldMk cId="2848709961" sldId="259"/>
        </pc:sldMkLst>
      </pc:sldChg>
      <pc:sldChg chg="addSp modSp del mod modNotesTx">
        <pc:chgData name="Thompson, Travis A." userId="dee92b3c-6a5c-4428-b91d-a27844b2ffd3" providerId="ADAL" clId="{4159ADEC-9703-4EFC-8EBA-A635A76DA482}" dt="2025-08-01T15:06:38.771" v="5838" actId="47"/>
        <pc:sldMkLst>
          <pc:docMk/>
          <pc:sldMk cId="523507885" sldId="260"/>
        </pc:sldMkLst>
        <pc:grpChg chg="mod">
          <ac:chgData name="Thompson, Travis A." userId="dee92b3c-6a5c-4428-b91d-a27844b2ffd3" providerId="ADAL" clId="{4159ADEC-9703-4EFC-8EBA-A635A76DA482}" dt="2025-08-01T14:53:12.230" v="4929" actId="14100"/>
          <ac:grpSpMkLst>
            <pc:docMk/>
            <pc:sldMk cId="523507885" sldId="260"/>
            <ac:grpSpMk id="9" creationId="{073E9070-117D-0A34-0418-FE7F72197A04}"/>
          </ac:grpSpMkLst>
        </pc:grpChg>
        <pc:picChg chg="add mod">
          <ac:chgData name="Thompson, Travis A." userId="dee92b3c-6a5c-4428-b91d-a27844b2ffd3" providerId="ADAL" clId="{4159ADEC-9703-4EFC-8EBA-A635A76DA482}" dt="2025-08-01T14:53:03.775" v="4928" actId="12789"/>
          <ac:picMkLst>
            <pc:docMk/>
            <pc:sldMk cId="523507885" sldId="260"/>
            <ac:picMk id="2" creationId="{BA2EF93C-BF24-1AAD-8B4F-A4F893B6569E}"/>
          </ac:picMkLst>
        </pc:picChg>
        <pc:picChg chg="add mod ord">
          <ac:chgData name="Thompson, Travis A." userId="dee92b3c-6a5c-4428-b91d-a27844b2ffd3" providerId="ADAL" clId="{4159ADEC-9703-4EFC-8EBA-A635A76DA482}" dt="2025-08-01T14:53:32.952" v="4931" actId="167"/>
          <ac:picMkLst>
            <pc:docMk/>
            <pc:sldMk cId="523507885" sldId="260"/>
            <ac:picMk id="3" creationId="{2E2E7657-3FF6-9A69-2BAC-F137DA3475D6}"/>
          </ac:picMkLst>
        </pc:picChg>
      </pc:sldChg>
      <pc:sldChg chg="del">
        <pc:chgData name="Thompson, Travis A." userId="dee92b3c-6a5c-4428-b91d-a27844b2ffd3" providerId="ADAL" clId="{4159ADEC-9703-4EFC-8EBA-A635A76DA482}" dt="2025-08-01T14:53:41.519" v="4932" actId="47"/>
        <pc:sldMkLst>
          <pc:docMk/>
          <pc:sldMk cId="1990155548" sldId="261"/>
        </pc:sldMkLst>
      </pc:sldChg>
      <pc:sldChg chg="addSp modSp add mod modNotesTx">
        <pc:chgData name="Thompson, Travis A." userId="dee92b3c-6a5c-4428-b91d-a27844b2ffd3" providerId="ADAL" clId="{4159ADEC-9703-4EFC-8EBA-A635A76DA482}" dt="2025-08-01T14:49:41.020" v="4863" actId="1038"/>
        <pc:sldMkLst>
          <pc:docMk/>
          <pc:sldMk cId="4060306592" sldId="262"/>
        </pc:sldMkLst>
        <pc:spChg chg="mod">
          <ac:chgData name="Thompson, Travis A." userId="dee92b3c-6a5c-4428-b91d-a27844b2ffd3" providerId="ADAL" clId="{4159ADEC-9703-4EFC-8EBA-A635A76DA482}" dt="2025-08-01T14:49:37.317" v="4846" actId="12788"/>
          <ac:spMkLst>
            <pc:docMk/>
            <pc:sldMk cId="4060306592" sldId="262"/>
            <ac:spMk id="2" creationId="{73C508F5-D360-181E-AD2D-01ACAB451329}"/>
          </ac:spMkLst>
        </pc:spChg>
        <pc:picChg chg="add mod">
          <ac:chgData name="Thompson, Travis A." userId="dee92b3c-6a5c-4428-b91d-a27844b2ffd3" providerId="ADAL" clId="{4159ADEC-9703-4EFC-8EBA-A635A76DA482}" dt="2025-08-01T14:49:41.020" v="4863" actId="1038"/>
          <ac:picMkLst>
            <pc:docMk/>
            <pc:sldMk cId="4060306592" sldId="262"/>
            <ac:picMk id="3" creationId="{801F71D5-6A28-561B-B7F3-18D63E52A00E}"/>
          </ac:picMkLst>
        </pc:picChg>
      </pc:sldChg>
      <pc:sldChg chg="addSp delSp modSp add mod modNotesTx">
        <pc:chgData name="Thompson, Travis A." userId="dee92b3c-6a5c-4428-b91d-a27844b2ffd3" providerId="ADAL" clId="{4159ADEC-9703-4EFC-8EBA-A635A76DA482}" dt="2025-08-01T14:42:14.781" v="4515" actId="20577"/>
        <pc:sldMkLst>
          <pc:docMk/>
          <pc:sldMk cId="2785715072" sldId="263"/>
        </pc:sldMkLst>
        <pc:spChg chg="del">
          <ac:chgData name="Thompson, Travis A." userId="dee92b3c-6a5c-4428-b91d-a27844b2ffd3" providerId="ADAL" clId="{4159ADEC-9703-4EFC-8EBA-A635A76DA482}" dt="2025-08-01T14:10:05.725" v="1176" actId="478"/>
          <ac:spMkLst>
            <pc:docMk/>
            <pc:sldMk cId="2785715072" sldId="263"/>
            <ac:spMk id="2" creationId="{CF323DAF-1544-7481-B7A8-0D9298D13FDF}"/>
          </ac:spMkLst>
        </pc:spChg>
        <pc:spChg chg="add mod">
          <ac:chgData name="Thompson, Travis A." userId="dee92b3c-6a5c-4428-b91d-a27844b2ffd3" providerId="ADAL" clId="{4159ADEC-9703-4EFC-8EBA-A635A76DA482}" dt="2025-08-01T14:39:21.187" v="3885" actId="1035"/>
          <ac:spMkLst>
            <pc:docMk/>
            <pc:sldMk cId="2785715072" sldId="263"/>
            <ac:spMk id="5" creationId="{919BAF31-91F0-F7E4-0912-668EB300968D}"/>
          </ac:spMkLst>
        </pc:spChg>
        <pc:spChg chg="add mod">
          <ac:chgData name="Thompson, Travis A." userId="dee92b3c-6a5c-4428-b91d-a27844b2ffd3" providerId="ADAL" clId="{4159ADEC-9703-4EFC-8EBA-A635A76DA482}" dt="2025-08-01T14:39:21.187" v="3885" actId="1035"/>
          <ac:spMkLst>
            <pc:docMk/>
            <pc:sldMk cId="2785715072" sldId="263"/>
            <ac:spMk id="7" creationId="{CEF12B66-99BB-1800-6887-BA38B0E4FB2A}"/>
          </ac:spMkLst>
        </pc:spChg>
        <pc:spChg chg="add mod">
          <ac:chgData name="Thompson, Travis A." userId="dee92b3c-6a5c-4428-b91d-a27844b2ffd3" providerId="ADAL" clId="{4159ADEC-9703-4EFC-8EBA-A635A76DA482}" dt="2025-08-01T14:39:37.292" v="3887" actId="1037"/>
          <ac:spMkLst>
            <pc:docMk/>
            <pc:sldMk cId="2785715072" sldId="263"/>
            <ac:spMk id="8" creationId="{57AEC915-3E9D-BF9A-CD81-B89063B3441E}"/>
          </ac:spMkLst>
        </pc:spChg>
        <pc:spChg chg="add mod">
          <ac:chgData name="Thompson, Travis A." userId="dee92b3c-6a5c-4428-b91d-a27844b2ffd3" providerId="ADAL" clId="{4159ADEC-9703-4EFC-8EBA-A635A76DA482}" dt="2025-08-01T14:39:21.187" v="3885" actId="1035"/>
          <ac:spMkLst>
            <pc:docMk/>
            <pc:sldMk cId="2785715072" sldId="263"/>
            <ac:spMk id="9" creationId="{53910101-44B9-3ED7-E194-880A4D1FD468}"/>
          </ac:spMkLst>
        </pc:spChg>
        <pc:spChg chg="add mod">
          <ac:chgData name="Thompson, Travis A." userId="dee92b3c-6a5c-4428-b91d-a27844b2ffd3" providerId="ADAL" clId="{4159ADEC-9703-4EFC-8EBA-A635A76DA482}" dt="2025-08-01T14:39:21.187" v="3885" actId="1035"/>
          <ac:spMkLst>
            <pc:docMk/>
            <pc:sldMk cId="2785715072" sldId="263"/>
            <ac:spMk id="10" creationId="{B3DF705B-F6C8-8AA7-EBD1-F4B810E52A2C}"/>
          </ac:spMkLst>
        </pc:spChg>
        <pc:graphicFrameChg chg="add mod">
          <ac:chgData name="Thompson, Travis A." userId="dee92b3c-6a5c-4428-b91d-a27844b2ffd3" providerId="ADAL" clId="{4159ADEC-9703-4EFC-8EBA-A635A76DA482}" dt="2025-08-01T14:39:02.030" v="3858" actId="14100"/>
          <ac:graphicFrameMkLst>
            <pc:docMk/>
            <pc:sldMk cId="2785715072" sldId="263"/>
            <ac:graphicFrameMk id="4" creationId="{414A7D3F-DF05-51EE-A9D5-E1808172082E}"/>
          </ac:graphicFrameMkLst>
        </pc:graphicFrameChg>
        <pc:picChg chg="del">
          <ac:chgData name="Thompson, Travis A." userId="dee92b3c-6a5c-4428-b91d-a27844b2ffd3" providerId="ADAL" clId="{4159ADEC-9703-4EFC-8EBA-A635A76DA482}" dt="2025-08-01T14:10:08.595" v="1177" actId="478"/>
          <ac:picMkLst>
            <pc:docMk/>
            <pc:sldMk cId="2785715072" sldId="263"/>
            <ac:picMk id="3" creationId="{717C1286-EB33-B343-8D26-91DBC24ED093}"/>
          </ac:picMkLst>
        </pc:picChg>
      </pc:sldChg>
      <pc:sldChg chg="addSp delSp modSp add mod modNotesTx">
        <pc:chgData name="Thompson, Travis A." userId="dee92b3c-6a5c-4428-b91d-a27844b2ffd3" providerId="ADAL" clId="{4159ADEC-9703-4EFC-8EBA-A635A76DA482}" dt="2025-08-01T14:30:16.182" v="3352" actId="20577"/>
        <pc:sldMkLst>
          <pc:docMk/>
          <pc:sldMk cId="1107928567" sldId="264"/>
        </pc:sldMkLst>
        <pc:spChg chg="del mod">
          <ac:chgData name="Thompson, Travis A." userId="dee92b3c-6a5c-4428-b91d-a27844b2ffd3" providerId="ADAL" clId="{4159ADEC-9703-4EFC-8EBA-A635A76DA482}" dt="2025-08-01T14:12:27.505" v="1285" actId="478"/>
          <ac:spMkLst>
            <pc:docMk/>
            <pc:sldMk cId="1107928567" sldId="264"/>
            <ac:spMk id="2" creationId="{651FF025-8BAC-E89F-D64E-BFB74AD1D2F1}"/>
          </ac:spMkLst>
        </pc:spChg>
        <pc:graphicFrameChg chg="add mod modGraphic">
          <ac:chgData name="Thompson, Travis A." userId="dee92b3c-6a5c-4428-b91d-a27844b2ffd3" providerId="ADAL" clId="{4159ADEC-9703-4EFC-8EBA-A635A76DA482}" dt="2025-08-01T14:26:58.347" v="3107" actId="207"/>
          <ac:graphicFrameMkLst>
            <pc:docMk/>
            <pc:sldMk cId="1107928567" sldId="264"/>
            <ac:graphicFrameMk id="4" creationId="{2352AE9A-9598-73CC-E5C5-0783811B082A}"/>
          </ac:graphicFrameMkLst>
        </pc:graphicFrameChg>
        <pc:picChg chg="del">
          <ac:chgData name="Thompson, Travis A." userId="dee92b3c-6a5c-4428-b91d-a27844b2ffd3" providerId="ADAL" clId="{4159ADEC-9703-4EFC-8EBA-A635A76DA482}" dt="2025-08-01T14:11:12.878" v="1232" actId="478"/>
          <ac:picMkLst>
            <pc:docMk/>
            <pc:sldMk cId="1107928567" sldId="264"/>
            <ac:picMk id="3" creationId="{53282902-5583-0FD7-E6A9-2BE77160E51F}"/>
          </ac:picMkLst>
        </pc:picChg>
      </pc:sldChg>
      <pc:sldChg chg="addSp modSp add mod modNotesTx">
        <pc:chgData name="Thompson, Travis A." userId="dee92b3c-6a5c-4428-b91d-a27844b2ffd3" providerId="ADAL" clId="{4159ADEC-9703-4EFC-8EBA-A635A76DA482}" dt="2025-08-01T15:06:33.831" v="5837" actId="20577"/>
        <pc:sldMkLst>
          <pc:docMk/>
          <pc:sldMk cId="461384865" sldId="265"/>
        </pc:sldMkLst>
        <pc:spChg chg="mod">
          <ac:chgData name="Thompson, Travis A." userId="dee92b3c-6a5c-4428-b91d-a27844b2ffd3" providerId="ADAL" clId="{4159ADEC-9703-4EFC-8EBA-A635A76DA482}" dt="2025-08-01T15:06:33.831" v="5837" actId="20577"/>
          <ac:spMkLst>
            <pc:docMk/>
            <pc:sldMk cId="461384865" sldId="265"/>
            <ac:spMk id="2" creationId="{7AA9A3F6-BAA3-EE19-AC65-2E985904F3CE}"/>
          </ac:spMkLst>
        </pc:spChg>
        <pc:picChg chg="add mod">
          <ac:chgData name="Thompson, Travis A." userId="dee92b3c-6a5c-4428-b91d-a27844b2ffd3" providerId="ADAL" clId="{4159ADEC-9703-4EFC-8EBA-A635A76DA482}" dt="2025-08-01T15:04:23.109" v="5372" actId="1076"/>
          <ac:picMkLst>
            <pc:docMk/>
            <pc:sldMk cId="461384865" sldId="265"/>
            <ac:picMk id="3" creationId="{86578959-288C-35D5-57CC-E0555AFFEC9D}"/>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2D8EB2A-7162-4A03-A8F2-8A8B294494CF}" type="datetimeFigureOut">
              <a:rPr lang="en-US" smtClean="0"/>
              <a:t>8/25/2025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9349A48-7906-4060-99EF-93A10E9B8472}" type="slidenum">
              <a:rPr lang="en-US" smtClean="0"/>
              <a:t>‹#›</a:t>
            </a:fld>
            <a:endParaRPr lang="en-US"/>
          </a:p>
        </p:txBody>
      </p:sp>
    </p:spTree>
    <p:extLst>
      <p:ext uri="{BB962C8B-B14F-4D97-AF65-F5344CB8AC3E}">
        <p14:creationId xmlns:p14="http://schemas.microsoft.com/office/powerpoint/2010/main" val="20485735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9349A48-7906-4060-99EF-93A10E9B8472}" type="slidenum">
              <a:rPr lang="en-US" smtClean="0"/>
              <a:t>1</a:t>
            </a:fld>
            <a:endParaRPr lang="en-US"/>
          </a:p>
        </p:txBody>
      </p:sp>
    </p:spTree>
    <p:extLst>
      <p:ext uri="{BB962C8B-B14F-4D97-AF65-F5344CB8AC3E}">
        <p14:creationId xmlns:p14="http://schemas.microsoft.com/office/powerpoint/2010/main" val="81373674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80861D8-0FDF-29D8-9C1C-42C7C4CF380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AAF50CE-E5CD-BF12-3C9E-10CF4D2DCAF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4A44FDA-54D5-F7F5-E5A4-24F5A90C5905}"/>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0" i="0" dirty="0">
                <a:solidFill>
                  <a:srgbClr val="000000"/>
                </a:solidFill>
                <a:effectLst/>
                <a:latin typeface="Source Sans Pro" panose="020B0503030403020204" pitchFamily="34" charset="0"/>
              </a:rPr>
              <a:t>If these features remain unknown and are impacted by the project, KYTC may incur expenses and/or delays that could have been prevented.</a:t>
            </a:r>
            <a:endParaRPr lang="en-US" dirty="0"/>
          </a:p>
          <a:p>
            <a:endParaRPr lang="en-US" dirty="0"/>
          </a:p>
        </p:txBody>
      </p:sp>
      <p:sp>
        <p:nvSpPr>
          <p:cNvPr id="4" name="Slide Number Placeholder 3">
            <a:extLst>
              <a:ext uri="{FF2B5EF4-FFF2-40B4-BE49-F238E27FC236}">
                <a16:creationId xmlns:a16="http://schemas.microsoft.com/office/drawing/2014/main" id="{25E8F024-E70B-2AEE-A3BD-B52DD14228BB}"/>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9349A48-7906-4060-99EF-93A10E9B8472}"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339373626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AF84A9D-A8F5-1A96-D56B-46CAEE4D0B8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71F25C4-423F-EF53-E35F-ADABD86DAFC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733EFCE-555E-54A8-936F-2A2AC57257EB}"/>
              </a:ext>
            </a:extLst>
          </p:cNvPr>
          <p:cNvSpPr>
            <a:spLocks noGrp="1"/>
          </p:cNvSpPr>
          <p:nvPr>
            <p:ph type="body" idx="1"/>
          </p:nvPr>
        </p:nvSpPr>
        <p:spPr/>
        <p:txBody>
          <a:bodyPr/>
          <a:lstStyle/>
          <a:p>
            <a:pPr lvl="0"/>
            <a:r>
              <a:rPr lang="en-US" sz="1200" kern="1200" dirty="0">
                <a:solidFill>
                  <a:schemeClr val="tx1"/>
                </a:solidFill>
                <a:effectLst/>
                <a:latin typeface="+mn-lt"/>
                <a:ea typeface="+mn-ea"/>
                <a:cs typeface="+mn-cs"/>
              </a:rPr>
              <a:t>An abbreviated Planning/Red flag study may require planning prequalification.  The consultant should be prepared to have these services available.  The consultant project engineer should work with the PM to ensure that the studies provide early project direction.</a:t>
            </a:r>
          </a:p>
          <a:p>
            <a:pPr lvl="0"/>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Because of the information received from the Planning/Red Flag studies and phase 1 geotechnical and structural investigations, PM’s may request fewer alternative alignment studies in lieu of more specific and technical alignment reviews.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kern="1200" baseline="0" dirty="0">
                <a:solidFill>
                  <a:schemeClr val="tx1"/>
                </a:solidFill>
                <a:effectLst/>
                <a:latin typeface="+mn-lt"/>
                <a:ea typeface="+mn-ea"/>
                <a:cs typeface="+mn-cs"/>
              </a:rPr>
              <a:t>Environmental High Risk Items, A Red Flag Study could identify these items so that they may be avoided or minimized prior to the development of alternatives.</a:t>
            </a:r>
            <a:endParaRPr lang="en-US" sz="1200" b="1" kern="1200" dirty="0">
              <a:solidFill>
                <a:schemeClr val="tx1"/>
              </a:solidFill>
              <a:effectLst/>
              <a:latin typeface="+mn-lt"/>
              <a:ea typeface="+mn-ea"/>
              <a:cs typeface="+mn-cs"/>
            </a:endParaRPr>
          </a:p>
          <a:p>
            <a:pPr lvl="0"/>
            <a:endParaRPr lang="en-US" sz="1200" kern="1200" dirty="0">
              <a:solidFill>
                <a:schemeClr val="tx1"/>
              </a:solidFill>
              <a:effectLst/>
              <a:latin typeface="+mn-lt"/>
              <a:ea typeface="+mn-ea"/>
              <a:cs typeface="+mn-cs"/>
            </a:endParaRPr>
          </a:p>
          <a:p>
            <a:endParaRPr lang="en-US" dirty="0"/>
          </a:p>
          <a:p>
            <a:endParaRPr lang="en-US" dirty="0"/>
          </a:p>
        </p:txBody>
      </p:sp>
      <p:sp>
        <p:nvSpPr>
          <p:cNvPr id="4" name="Slide Number Placeholder 3">
            <a:extLst>
              <a:ext uri="{FF2B5EF4-FFF2-40B4-BE49-F238E27FC236}">
                <a16:creationId xmlns:a16="http://schemas.microsoft.com/office/drawing/2014/main" id="{0B513F6E-F7E9-64E1-89E1-DD165EFC4F96}"/>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9349A48-7906-4060-99EF-93A10E9B8472}"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177676944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A932BBF-0C69-BE3C-7B3C-1372E4E9870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B9AED5A-C732-6D7D-953A-70CF29DD2E6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FEE4E29-23E2-5E57-F137-F3E0AA8B892F}"/>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21879235-3ED0-48E8-594F-BA429C26A7F3}"/>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9349A48-7906-4060-99EF-93A10E9B8472}"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387436782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C137B95-A021-1A3D-4506-AC5D205E0B6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77DD022-0021-92A7-A8E1-474A5594BD9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96E70DE-1908-03CA-0856-89715EF85A6F}"/>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0" i="0" dirty="0">
                <a:solidFill>
                  <a:srgbClr val="010864"/>
                </a:solidFill>
                <a:effectLst/>
                <a:latin typeface="Source Sans Pro" panose="020B0503030403020204" pitchFamily="34" charset="0"/>
              </a:rPr>
              <a:t>KYTC’s Project Management Guidebook (PMGB) defines a common approach for application of project management techniques that can be applied to all KYTC highway projects through the project development process – which is normally the preconstruction stage of a project from the planning report to the project letting. Effective management is achieved by combining Project Management tools/techniques with sound application of project management principles. </a:t>
            </a:r>
          </a:p>
          <a:p>
            <a:endParaRPr lang="en-US" dirty="0"/>
          </a:p>
          <a:p>
            <a:endParaRPr lang="en-US" dirty="0"/>
          </a:p>
        </p:txBody>
      </p:sp>
      <p:sp>
        <p:nvSpPr>
          <p:cNvPr id="4" name="Slide Number Placeholder 3">
            <a:extLst>
              <a:ext uri="{FF2B5EF4-FFF2-40B4-BE49-F238E27FC236}">
                <a16:creationId xmlns:a16="http://schemas.microsoft.com/office/drawing/2014/main" id="{E2120E49-EAAA-38E8-791D-8429DAA9A8B9}"/>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9349A48-7906-4060-99EF-93A10E9B8472}"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81060282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In general, every project has a planning process, scoping, design, letting, construction….</a:t>
            </a:r>
          </a:p>
          <a:p>
            <a:endParaRPr lang="en-US" dirty="0"/>
          </a:p>
          <a:p>
            <a:endParaRPr lang="en-US" dirty="0"/>
          </a:p>
        </p:txBody>
      </p:sp>
      <p:sp>
        <p:nvSpPr>
          <p:cNvPr id="4" name="Slide Number Placeholder 3"/>
          <p:cNvSpPr>
            <a:spLocks noGrp="1"/>
          </p:cNvSpPr>
          <p:nvPr>
            <p:ph type="sldNum" sz="quarter" idx="5"/>
          </p:nvPr>
        </p:nvSpPr>
        <p:spPr/>
        <p:txBody>
          <a:bodyPr/>
          <a:lstStyle/>
          <a:p>
            <a:fld id="{39349A48-7906-4060-99EF-93A10E9B8472}" type="slidenum">
              <a:rPr lang="en-US" smtClean="0"/>
              <a:t>2</a:t>
            </a:fld>
            <a:endParaRPr lang="en-US"/>
          </a:p>
        </p:txBody>
      </p:sp>
    </p:spTree>
    <p:extLst>
      <p:ext uri="{BB962C8B-B14F-4D97-AF65-F5344CB8AC3E}">
        <p14:creationId xmlns:p14="http://schemas.microsoft.com/office/powerpoint/2010/main" val="53862957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32A7C6E-556B-9484-D494-48D9F0A86A9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5A975ED-6050-F3B6-FD4A-AADA6FE12C1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5F2469B-CC73-FCA6-4346-F94529E48358}"/>
              </a:ext>
            </a:extLst>
          </p:cNvPr>
          <p:cNvSpPr>
            <a:spLocks noGrp="1"/>
          </p:cNvSpPr>
          <p:nvPr>
            <p:ph type="body" idx="1"/>
          </p:nvPr>
        </p:nvSpPr>
        <p:spPr/>
        <p:txBody>
          <a:bodyPr/>
          <a:lstStyle/>
          <a:p>
            <a:r>
              <a:rPr lang="en-US" dirty="0"/>
              <a:t>EXPLAIN ILLUSTRATION</a:t>
            </a:r>
          </a:p>
        </p:txBody>
      </p:sp>
      <p:sp>
        <p:nvSpPr>
          <p:cNvPr id="4" name="Slide Number Placeholder 3">
            <a:extLst>
              <a:ext uri="{FF2B5EF4-FFF2-40B4-BE49-F238E27FC236}">
                <a16:creationId xmlns:a16="http://schemas.microsoft.com/office/drawing/2014/main" id="{97A353C1-7429-4157-03A6-F9AFFC7782E7}"/>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9349A48-7906-4060-99EF-93A10E9B8472}"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382189328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70BE9CE-2E06-BD20-0479-A5FD43CE259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AA65F2B-8041-1E49-4455-5FE7F89ED66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19680F6-331E-C8A2-2960-514F0C493332}"/>
              </a:ext>
            </a:extLst>
          </p:cNvPr>
          <p:cNvSpPr>
            <a:spLocks noGrp="1"/>
          </p:cNvSpPr>
          <p:nvPr>
            <p:ph type="body" idx="1"/>
          </p:nvPr>
        </p:nvSpPr>
        <p:spPr/>
        <p:txBody>
          <a:bodyPr/>
          <a:lstStyle/>
          <a:p>
            <a:r>
              <a:rPr lang="en-US" sz="1200" dirty="0">
                <a:effectLst/>
                <a:latin typeface="Calibri" panose="020F0502020204030204" pitchFamily="34" charset="0"/>
                <a:ea typeface="Calibri" panose="020F0502020204030204" pitchFamily="34" charset="0"/>
              </a:rPr>
              <a:t>When a project scope is not clearly defined or uncertain, </a:t>
            </a:r>
            <a:r>
              <a:rPr lang="en-US" sz="1200" b="1" dirty="0">
                <a:effectLst/>
                <a:latin typeface="Calibri" panose="020F0502020204030204" pitchFamily="34" charset="0"/>
                <a:ea typeface="Calibri" panose="020F0502020204030204" pitchFamily="34" charset="0"/>
              </a:rPr>
              <a:t>revisions</a:t>
            </a:r>
            <a:r>
              <a:rPr lang="en-US" sz="1200" dirty="0">
                <a:effectLst/>
                <a:latin typeface="Calibri" panose="020F0502020204030204" pitchFamily="34" charset="0"/>
                <a:ea typeface="Calibri" panose="020F0502020204030204" pitchFamily="34" charset="0"/>
              </a:rPr>
              <a:t> may take place after the project is already underway, leading to </a:t>
            </a:r>
            <a:r>
              <a:rPr lang="en-US" sz="1200" b="1" dirty="0">
                <a:effectLst/>
                <a:latin typeface="Calibri" panose="020F0502020204030204" pitchFamily="34" charset="0"/>
                <a:ea typeface="Calibri" panose="020F0502020204030204" pitchFamily="34" charset="0"/>
              </a:rPr>
              <a:t>delays</a:t>
            </a:r>
            <a:r>
              <a:rPr lang="en-US" sz="1200" dirty="0">
                <a:effectLst/>
                <a:latin typeface="Calibri" panose="020F0502020204030204" pitchFamily="34" charset="0"/>
                <a:ea typeface="Calibri" panose="020F0502020204030204" pitchFamily="34" charset="0"/>
              </a:rPr>
              <a:t> or overpromising what can be delivered. Ideally, a reliable, decisive project scope is defined in the early phases of the highway project development process. </a:t>
            </a:r>
          </a:p>
          <a:p>
            <a:endParaRPr lang="en-US" sz="1200" dirty="0">
              <a:effectLst/>
              <a:latin typeface="Calibri" panose="020F0502020204030204" pitchFamily="34" charset="0"/>
            </a:endParaRPr>
          </a:p>
          <a:p>
            <a:r>
              <a:rPr lang="en-US" sz="1200" dirty="0">
                <a:effectLst/>
                <a:latin typeface="Calibri" panose="020F0502020204030204" pitchFamily="34" charset="0"/>
              </a:rPr>
              <a:t>[Use the PM Triangle to talk through changes to scope.]</a:t>
            </a:r>
          </a:p>
          <a:p>
            <a:endParaRPr lang="en-US" sz="1200" dirty="0">
              <a:effectLst/>
              <a:latin typeface="Calibri" panose="020F0502020204030204" pitchFamily="34" charset="0"/>
            </a:endParaRPr>
          </a:p>
          <a:p>
            <a:r>
              <a:rPr lang="en-US" dirty="0"/>
              <a:t>Statistical evidence indicates that earlier and more detailed scoping efforts can reduce total design and construction cost by as much as 20% and shorten total design and construction schedule by as much as 39%.</a:t>
            </a:r>
            <a:endParaRPr lang="en-US" sz="1200" dirty="0">
              <a:effectLst/>
              <a:latin typeface="Calibri" panose="020F0502020204030204" pitchFamily="34" charset="0"/>
            </a:endParaRPr>
          </a:p>
          <a:p>
            <a:endParaRPr lang="en-US" sz="1200" dirty="0">
              <a:effectLst/>
              <a:latin typeface="Calibri" panose="020F0502020204030204" pitchFamily="34" charset="0"/>
            </a:endParaRPr>
          </a:p>
          <a:p>
            <a:r>
              <a:rPr lang="en-US" sz="1200" dirty="0">
                <a:effectLst/>
                <a:latin typeface="Calibri" panose="020F0502020204030204" pitchFamily="34" charset="0"/>
                <a:ea typeface="Calibri" panose="020F0502020204030204" pitchFamily="34" charset="0"/>
              </a:rPr>
              <a:t>Ideally, a reliable, decisive project scope is defined in the early phases of the highway project development process. What should we KYTC PMs do if the project scope is uncertain?</a:t>
            </a:r>
          </a:p>
          <a:p>
            <a:endParaRPr lang="en-US" sz="1200" dirty="0">
              <a:effectLst/>
              <a:latin typeface="Calibri" panose="020F0502020204030204" pitchFamily="34" charset="0"/>
            </a:endParaRPr>
          </a:p>
          <a:p>
            <a:r>
              <a:rPr lang="en-US" b="0" i="1" dirty="0">
                <a:solidFill>
                  <a:srgbClr val="000000"/>
                </a:solidFill>
                <a:effectLst/>
                <a:latin typeface="Source Sans Pro" panose="020B0503030403020204" pitchFamily="34" charset="0"/>
              </a:rPr>
              <a:t>If a project requires further definition or its scope needs to be clarified, the PDM should work with the Chief District Engineer (CDE) and Central Office to gain a preliminary understanding of the project purpose and to identify knowledge gaps.</a:t>
            </a:r>
            <a:endParaRPr lang="en-US" dirty="0"/>
          </a:p>
          <a:p>
            <a:endParaRPr lang="en-US" dirty="0"/>
          </a:p>
          <a:p>
            <a:endParaRPr lang="en-US" dirty="0"/>
          </a:p>
        </p:txBody>
      </p:sp>
      <p:sp>
        <p:nvSpPr>
          <p:cNvPr id="4" name="Slide Number Placeholder 3">
            <a:extLst>
              <a:ext uri="{FF2B5EF4-FFF2-40B4-BE49-F238E27FC236}">
                <a16:creationId xmlns:a16="http://schemas.microsoft.com/office/drawing/2014/main" id="{BF83AEA8-BF01-5DA7-3940-102A182F0A00}"/>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9349A48-7906-4060-99EF-93A10E9B8472}"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336488773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04F3DAD-F5FB-A727-6636-7789CF0CF8C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6E50C48-424C-92F5-9136-2175D56AAAC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114B376-69A1-DB2C-EC96-AD3D4CDFF155}"/>
              </a:ext>
            </a:extLst>
          </p:cNvPr>
          <p:cNvSpPr>
            <a:spLocks noGrp="1"/>
          </p:cNvSpPr>
          <p:nvPr>
            <p:ph type="body" idx="1"/>
          </p:nvPr>
        </p:nvSpPr>
        <p:spPr/>
        <p:txBody>
          <a:bodyPr/>
          <a:lstStyle/>
          <a:p>
            <a:r>
              <a:rPr lang="nl-NL" sz="1200" dirty="0">
                <a:effectLst/>
                <a:latin typeface="Calibri" panose="020F0502020204030204" pitchFamily="34" charset="0"/>
                <a:ea typeface="Times New Roman" panose="02020603050405020304" pitchFamily="18" charset="0"/>
              </a:rPr>
              <a:t>Initial scoping studies are often done quickly, at a point when the project definition remains uncertain (i.e., project maturity of 0 to 5%). Despite uncertainties associated with these studies, they are often used to program projects in the </a:t>
            </a:r>
            <a:r>
              <a:rPr lang="nl-NL" sz="1200" i="1" dirty="0">
                <a:effectLst/>
                <a:latin typeface="Calibri" panose="020F0502020204030204" pitchFamily="34" charset="0"/>
                <a:ea typeface="Times New Roman" panose="02020603050405020304" pitchFamily="18" charset="0"/>
              </a:rPr>
              <a:t>SYP</a:t>
            </a:r>
            <a:r>
              <a:rPr lang="nl-NL" sz="1200" dirty="0">
                <a:effectLst/>
                <a:latin typeface="Calibri" panose="020F0502020204030204" pitchFamily="34" charset="0"/>
                <a:ea typeface="Times New Roman" panose="02020603050405020304" pitchFamily="18" charset="0"/>
              </a:rPr>
              <a:t>.</a:t>
            </a:r>
          </a:p>
          <a:p>
            <a:endParaRPr lang="nl-NL" sz="1200" dirty="0">
              <a:effectLst/>
              <a:latin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nl-NL" sz="1200" dirty="0">
                <a:effectLst/>
                <a:latin typeface="Calibri" panose="020F0502020204030204" pitchFamily="34" charset="0"/>
                <a:ea typeface="Times New Roman" panose="02020603050405020304" pitchFamily="18" charset="0"/>
                <a:cs typeface="Calibri" panose="020F0502020204030204" pitchFamily="34" charset="0"/>
              </a:rPr>
              <a:t>Completing more project development activities during scoping helps to clarify the purpose and need and progress toward a more mature project definition. Advancing project development and scoping in tandem will increase the accuracy of programmed costs. Scoping timeframes should remain flexible and tailored to project needs, but scoping should be completed prior to the start of detailed design.</a:t>
            </a:r>
            <a:endParaRPr lang="en-US" sz="1200" dirty="0">
              <a:effectLst/>
              <a:latin typeface="Calibri" panose="020F0502020204030204" pitchFamily="34" charset="0"/>
              <a:ea typeface="Times New Roman" panose="02020603050405020304" pitchFamily="18" charset="0"/>
              <a:cs typeface="Calibri" panose="020F0502020204030204" pitchFamily="34" charset="0"/>
            </a:endParaRPr>
          </a:p>
          <a:p>
            <a:endParaRPr lang="en-US" dirty="0"/>
          </a:p>
          <a:p>
            <a:endParaRPr lang="en-US" dirty="0"/>
          </a:p>
          <a:p>
            <a:endParaRPr lang="en-US" dirty="0"/>
          </a:p>
        </p:txBody>
      </p:sp>
      <p:sp>
        <p:nvSpPr>
          <p:cNvPr id="4" name="Slide Number Placeholder 3">
            <a:extLst>
              <a:ext uri="{FF2B5EF4-FFF2-40B4-BE49-F238E27FC236}">
                <a16:creationId xmlns:a16="http://schemas.microsoft.com/office/drawing/2014/main" id="{8A5C57AC-3A72-8C03-CF83-4B67F77E824F}"/>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9349A48-7906-4060-99EF-93A10E9B8472}"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259555177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4FD72B8-528A-9A27-173D-8C9432787E9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54EBCE4-5ABE-EBE9-6BE2-28F8EED47CB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1A470CA-34D6-026B-B890-9BBA55CF621E}"/>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sz="1200" dirty="0">
                <a:effectLst/>
                <a:latin typeface="Calibri" panose="020F0502020204030204" pitchFamily="34" charset="0"/>
                <a:ea typeface="Times New Roman" panose="02020603050405020304" pitchFamily="18" charset="0"/>
                <a:cs typeface="Calibri" panose="020F0502020204030204" pitchFamily="34" charset="0"/>
              </a:rPr>
              <a:t>Using multidisciplinary teams for scoping enables better risk identification and improved estimates of the amount of time and expense required to address risks. Adopting a multidisciplinary approach to scoping and dedicating more resources to projects during their early stages also strengthens the ties between scoping and other facets of project development. More clearly defining project attributes, risks, schedules, and cost estimates improves project delivery and program predictability.</a:t>
            </a:r>
            <a:endParaRPr lang="en-US" sz="1200" dirty="0">
              <a:effectLst/>
              <a:latin typeface="Calibri" panose="020F0502020204030204" pitchFamily="34" charset="0"/>
              <a:ea typeface="Times New Roman" panose="02020603050405020304" pitchFamily="18" charset="0"/>
              <a:cs typeface="Calibri" panose="020F0502020204030204" pitchFamily="34" charset="0"/>
            </a:endParaRPr>
          </a:p>
          <a:p>
            <a:endParaRPr lang="en-US" dirty="0"/>
          </a:p>
          <a:p>
            <a:pPr marL="342900" marR="0" lvl="0" indent="-342900" algn="just">
              <a:spcBef>
                <a:spcPts val="0"/>
              </a:spcBef>
              <a:spcAft>
                <a:spcPts val="0"/>
              </a:spcAft>
              <a:buFont typeface="Symbol" panose="05050102010706020507" pitchFamily="18" charset="2"/>
              <a:buChar char=""/>
            </a:pPr>
            <a:r>
              <a:rPr lang="nl-NL" sz="1200" dirty="0">
                <a:effectLst/>
                <a:latin typeface="Calibri" panose="020F0502020204030204" pitchFamily="34" charset="0"/>
                <a:ea typeface="Times New Roman" panose="02020603050405020304" pitchFamily="18" charset="0"/>
                <a:cs typeface="Calibri" panose="020F0502020204030204" pitchFamily="34" charset="0"/>
              </a:rPr>
              <a:t>Hold a pre-planning conference to help define the project, identify needed experts, and begin developing the purpose and need.</a:t>
            </a:r>
            <a:endParaRPr lang="en-US" sz="1200" dirty="0">
              <a:effectLst/>
              <a:latin typeface="Calibri" panose="020F0502020204030204" pitchFamily="34" charset="0"/>
              <a:ea typeface="Times New Roman" panose="02020603050405020304" pitchFamily="18" charset="0"/>
              <a:cs typeface="Calibri" panose="020F0502020204030204" pitchFamily="34" charset="0"/>
            </a:endParaRPr>
          </a:p>
          <a:p>
            <a:pPr marL="342900" marR="0" lvl="0" indent="-342900" algn="just">
              <a:spcBef>
                <a:spcPts val="0"/>
              </a:spcBef>
              <a:spcAft>
                <a:spcPts val="0"/>
              </a:spcAft>
              <a:buFont typeface="Symbol" panose="05050102010706020507" pitchFamily="18" charset="2"/>
              <a:buChar char=""/>
            </a:pPr>
            <a:r>
              <a:rPr lang="nl-NL" sz="1200" dirty="0">
                <a:effectLst/>
                <a:latin typeface="Calibri" panose="020F0502020204030204" pitchFamily="34" charset="0"/>
                <a:ea typeface="Times New Roman" panose="02020603050405020304" pitchFamily="18" charset="0"/>
                <a:cs typeface="Calibri" panose="020F0502020204030204" pitchFamily="34" charset="0"/>
              </a:rPr>
              <a:t>Ask SMEs to identify issues that could impact the scope. Use their findings when estimating project costs and schedules.</a:t>
            </a:r>
            <a:endParaRPr lang="en-US" sz="1200" dirty="0">
              <a:effectLst/>
              <a:latin typeface="Calibri" panose="020F0502020204030204" pitchFamily="34" charset="0"/>
              <a:ea typeface="Times New Roman" panose="02020603050405020304" pitchFamily="18" charset="0"/>
              <a:cs typeface="Calibri" panose="020F0502020204030204" pitchFamily="34" charset="0"/>
            </a:endParaRPr>
          </a:p>
          <a:p>
            <a:endParaRPr lang="en-US" dirty="0"/>
          </a:p>
          <a:p>
            <a:endParaRPr lang="en-US" dirty="0"/>
          </a:p>
          <a:p>
            <a:endParaRPr lang="en-US" dirty="0"/>
          </a:p>
        </p:txBody>
      </p:sp>
      <p:sp>
        <p:nvSpPr>
          <p:cNvPr id="4" name="Slide Number Placeholder 3">
            <a:extLst>
              <a:ext uri="{FF2B5EF4-FFF2-40B4-BE49-F238E27FC236}">
                <a16:creationId xmlns:a16="http://schemas.microsoft.com/office/drawing/2014/main" id="{4DACD563-FAC9-462B-37D1-6689AF6D247F}"/>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9349A48-7906-4060-99EF-93A10E9B8472}"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263663286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5E04E59-5D14-AEF0-AF22-5AB40199D30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7D6C032-A899-6D82-104A-837FE34CBA1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51A0C72-C509-C300-BF83-35C16C459446}"/>
              </a:ext>
            </a:extLst>
          </p:cNvPr>
          <p:cNvSpPr>
            <a:spLocks noGrp="1"/>
          </p:cNvSpPr>
          <p:nvPr>
            <p:ph type="body" idx="1"/>
          </p:nvPr>
        </p:nvSpPr>
        <p:spPr/>
        <p:txBody>
          <a:bodyPr/>
          <a:lstStyle/>
          <a:p>
            <a:pPr marL="0" marR="0" lvl="0" indent="0" algn="just">
              <a:spcBef>
                <a:spcPts val="0"/>
              </a:spcBef>
              <a:spcAft>
                <a:spcPts val="0"/>
              </a:spcAft>
              <a:buFont typeface="Symbol" panose="05050102010706020507" pitchFamily="18" charset="2"/>
              <a:buNone/>
            </a:pPr>
            <a:r>
              <a:rPr lang="nl-NL" sz="1200" dirty="0">
                <a:effectLst/>
                <a:latin typeface="Calibri" panose="020F0502020204030204" pitchFamily="34" charset="0"/>
                <a:ea typeface="Times New Roman" panose="02020603050405020304" pitchFamily="18" charset="0"/>
                <a:cs typeface="Calibri" panose="020F0502020204030204" pitchFamily="34" charset="0"/>
              </a:rPr>
              <a:t>Develop risk analyses for more complex projects. Identify potential challenges and determine appropriate time and money contingencies.</a:t>
            </a:r>
            <a:endParaRPr lang="en-US" sz="1200" dirty="0">
              <a:effectLst/>
              <a:latin typeface="Calibri" panose="020F0502020204030204" pitchFamily="34" charset="0"/>
              <a:ea typeface="Times New Roman" panose="02020603050405020304" pitchFamily="18" charset="0"/>
              <a:cs typeface="Calibri" panose="020F0502020204030204" pitchFamily="34" charset="0"/>
            </a:endParaRP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nl-NL" sz="1200" dirty="0">
                <a:effectLst/>
                <a:latin typeface="Calibri" panose="020F0502020204030204" pitchFamily="34" charset="0"/>
                <a:ea typeface="Times New Roman" panose="02020603050405020304" pitchFamily="18" charset="0"/>
                <a:cs typeface="Calibri" panose="020F0502020204030204" pitchFamily="34" charset="0"/>
              </a:rPr>
              <a:t>Retain consultants where necessary for planning and scoping. Involve construction experts in scoping to address constructability issues. </a:t>
            </a:r>
            <a:endParaRPr lang="en-US" sz="1200" dirty="0">
              <a:effectLst/>
              <a:latin typeface="Calibri" panose="020F0502020204030204" pitchFamily="34" charset="0"/>
              <a:ea typeface="Times New Roman" panose="02020603050405020304" pitchFamily="18" charset="0"/>
              <a:cs typeface="Calibri" panose="020F0502020204030204" pitchFamily="34" charset="0"/>
            </a:endParaRPr>
          </a:p>
          <a:p>
            <a:endParaRPr lang="en-US" dirty="0"/>
          </a:p>
          <a:p>
            <a:endParaRPr lang="en-US" dirty="0"/>
          </a:p>
          <a:p>
            <a:endParaRPr lang="en-US" dirty="0"/>
          </a:p>
        </p:txBody>
      </p:sp>
      <p:sp>
        <p:nvSpPr>
          <p:cNvPr id="4" name="Slide Number Placeholder 3">
            <a:extLst>
              <a:ext uri="{FF2B5EF4-FFF2-40B4-BE49-F238E27FC236}">
                <a16:creationId xmlns:a16="http://schemas.microsoft.com/office/drawing/2014/main" id="{522C0DBE-552F-CB31-A9B3-1F467ED6AFE6}"/>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9349A48-7906-4060-99EF-93A10E9B8472}"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291319481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is a process map for rural federal bridge replacement – our “simplest” highway project.  Don’t worry about reading what is in the blocks; that’s not the point.  Each block is a process in project development.  Gray boxes are milestones.  Black diamonds are decision point.</a:t>
            </a:r>
          </a:p>
        </p:txBody>
      </p:sp>
      <p:sp>
        <p:nvSpPr>
          <p:cNvPr id="4" name="Slide Number Placeholder 3"/>
          <p:cNvSpPr>
            <a:spLocks noGrp="1"/>
          </p:cNvSpPr>
          <p:nvPr>
            <p:ph type="sldNum" sz="quarter" idx="5"/>
          </p:nvPr>
        </p:nvSpPr>
        <p:spPr/>
        <p:txBody>
          <a:bodyPr/>
          <a:lstStyle/>
          <a:p>
            <a:fld id="{39349A48-7906-4060-99EF-93A10E9B8472}" type="slidenum">
              <a:rPr lang="en-US" smtClean="0"/>
              <a:t>8</a:t>
            </a:fld>
            <a:endParaRPr lang="en-US"/>
          </a:p>
        </p:txBody>
      </p:sp>
    </p:spTree>
    <p:extLst>
      <p:ext uri="{BB962C8B-B14F-4D97-AF65-F5344CB8AC3E}">
        <p14:creationId xmlns:p14="http://schemas.microsoft.com/office/powerpoint/2010/main" val="177474582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68D19C2-7273-0730-53B1-282BB0A7F5C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04492C0-14A9-EF07-F036-8A6CC403B82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32DE593-6CA2-841E-0332-11295D566FC1}"/>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0" i="0" dirty="0">
                <a:solidFill>
                  <a:srgbClr val="000000"/>
                </a:solidFill>
                <a:effectLst/>
                <a:latin typeface="Source Sans Pro" panose="020B0503030403020204" pitchFamily="34" charset="0"/>
              </a:rPr>
              <a:t>If these features remain unknown and are impacted by the project, KYTC may incur expenses and/or delays that could have been prevented.</a:t>
            </a:r>
            <a:endParaRPr lang="en-US" dirty="0"/>
          </a:p>
          <a:p>
            <a:endParaRPr lang="en-US" dirty="0"/>
          </a:p>
        </p:txBody>
      </p:sp>
      <p:sp>
        <p:nvSpPr>
          <p:cNvPr id="4" name="Slide Number Placeholder 3">
            <a:extLst>
              <a:ext uri="{FF2B5EF4-FFF2-40B4-BE49-F238E27FC236}">
                <a16:creationId xmlns:a16="http://schemas.microsoft.com/office/drawing/2014/main" id="{7EC78204-7B19-C98A-64B2-11A16969B116}"/>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9349A48-7906-4060-99EF-93A10E9B8472}"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284614478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E6DC4D-EEC3-5951-3BF2-13D797C0C94A}"/>
              </a:ext>
            </a:extLst>
          </p:cNvPr>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50A90462-EF0A-5EB1-CC9E-DC232E139E15}"/>
              </a:ext>
            </a:extLst>
          </p:cNvPr>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24CF6312-9A84-455B-0C02-827DD2758CCC}"/>
              </a:ext>
            </a:extLst>
          </p:cNvPr>
          <p:cNvSpPr>
            <a:spLocks noGrp="1"/>
          </p:cNvSpPr>
          <p:nvPr>
            <p:ph type="dt" sz="half" idx="10"/>
          </p:nvPr>
        </p:nvSpPr>
        <p:spPr>
          <a:xfrm>
            <a:off x="838200" y="6356350"/>
            <a:ext cx="2743200" cy="365125"/>
          </a:xfrm>
          <a:prstGeom prst="rect">
            <a:avLst/>
          </a:prstGeom>
        </p:spPr>
        <p:txBody>
          <a:bodyPr/>
          <a:lstStyle/>
          <a:p>
            <a:fld id="{EDE16505-5D48-4DAC-A062-4C566C7A7439}" type="datetimeFigureOut">
              <a:rPr lang="en-US" smtClean="0"/>
              <a:t>8/25/2025</a:t>
            </a:fld>
            <a:endParaRPr lang="en-US"/>
          </a:p>
        </p:txBody>
      </p:sp>
      <p:sp>
        <p:nvSpPr>
          <p:cNvPr id="5" name="Footer Placeholder 4">
            <a:extLst>
              <a:ext uri="{FF2B5EF4-FFF2-40B4-BE49-F238E27FC236}">
                <a16:creationId xmlns:a16="http://schemas.microsoft.com/office/drawing/2014/main" id="{9532B924-B4AB-7D44-FF49-258E8BCF2AE3}"/>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7F25DA28-1518-0DD5-F133-1AA18D019A3F}"/>
              </a:ext>
            </a:extLst>
          </p:cNvPr>
          <p:cNvSpPr>
            <a:spLocks noGrp="1"/>
          </p:cNvSpPr>
          <p:nvPr>
            <p:ph type="sldNum" sz="quarter" idx="12"/>
          </p:nvPr>
        </p:nvSpPr>
        <p:spPr>
          <a:xfrm>
            <a:off x="8610600" y="6356350"/>
            <a:ext cx="2743200" cy="365125"/>
          </a:xfrm>
          <a:prstGeom prst="rect">
            <a:avLst/>
          </a:prstGeom>
        </p:spPr>
        <p:txBody>
          <a:bodyPr/>
          <a:lstStyle/>
          <a:p>
            <a:fld id="{BF6E19B8-5DFA-459A-83AF-496F7B0F1ADC}" type="slidenum">
              <a:rPr lang="en-US" smtClean="0"/>
              <a:t>‹#›</a:t>
            </a:fld>
            <a:endParaRPr lang="en-US"/>
          </a:p>
        </p:txBody>
      </p:sp>
    </p:spTree>
    <p:extLst>
      <p:ext uri="{BB962C8B-B14F-4D97-AF65-F5344CB8AC3E}">
        <p14:creationId xmlns:p14="http://schemas.microsoft.com/office/powerpoint/2010/main" val="295339786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9F9FC8-680B-49FE-31A6-D3F7D1E5703F}"/>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E0ADCECC-FC3E-ED17-A4C5-FFE703ABA88B}"/>
              </a:ext>
            </a:extLst>
          </p:cNvPr>
          <p:cNvSpPr>
            <a:spLocks noGrp="1"/>
          </p:cNvSpPr>
          <p:nvPr>
            <p:ph type="body" orient="vert" idx="1"/>
          </p:nvPr>
        </p:nvSpPr>
        <p:spPr>
          <a:xfrm>
            <a:off x="838200" y="1825625"/>
            <a:ext cx="10515600" cy="43513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1231D49-53D1-DAEF-2424-7532B18207B0}"/>
              </a:ext>
            </a:extLst>
          </p:cNvPr>
          <p:cNvSpPr>
            <a:spLocks noGrp="1"/>
          </p:cNvSpPr>
          <p:nvPr>
            <p:ph type="dt" sz="half" idx="10"/>
          </p:nvPr>
        </p:nvSpPr>
        <p:spPr>
          <a:xfrm>
            <a:off x="838200" y="6356350"/>
            <a:ext cx="2743200" cy="365125"/>
          </a:xfrm>
          <a:prstGeom prst="rect">
            <a:avLst/>
          </a:prstGeom>
        </p:spPr>
        <p:txBody>
          <a:bodyPr/>
          <a:lstStyle/>
          <a:p>
            <a:fld id="{EDE16505-5D48-4DAC-A062-4C566C7A7439}" type="datetimeFigureOut">
              <a:rPr lang="en-US" smtClean="0"/>
              <a:t>8/25/2025</a:t>
            </a:fld>
            <a:endParaRPr lang="en-US"/>
          </a:p>
        </p:txBody>
      </p:sp>
      <p:sp>
        <p:nvSpPr>
          <p:cNvPr id="5" name="Footer Placeholder 4">
            <a:extLst>
              <a:ext uri="{FF2B5EF4-FFF2-40B4-BE49-F238E27FC236}">
                <a16:creationId xmlns:a16="http://schemas.microsoft.com/office/drawing/2014/main" id="{FA5DF13D-DFE4-10AF-0677-091532CB6910}"/>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BBD58E5E-3D5A-1118-2973-1445A73D263D}"/>
              </a:ext>
            </a:extLst>
          </p:cNvPr>
          <p:cNvSpPr>
            <a:spLocks noGrp="1"/>
          </p:cNvSpPr>
          <p:nvPr>
            <p:ph type="sldNum" sz="quarter" idx="12"/>
          </p:nvPr>
        </p:nvSpPr>
        <p:spPr>
          <a:xfrm>
            <a:off x="8610600" y="6356350"/>
            <a:ext cx="2743200" cy="365125"/>
          </a:xfrm>
          <a:prstGeom prst="rect">
            <a:avLst/>
          </a:prstGeom>
        </p:spPr>
        <p:txBody>
          <a:bodyPr/>
          <a:lstStyle/>
          <a:p>
            <a:fld id="{BF6E19B8-5DFA-459A-83AF-496F7B0F1ADC}" type="slidenum">
              <a:rPr lang="en-US" smtClean="0"/>
              <a:t>‹#›</a:t>
            </a:fld>
            <a:endParaRPr lang="en-US"/>
          </a:p>
        </p:txBody>
      </p:sp>
    </p:spTree>
    <p:extLst>
      <p:ext uri="{BB962C8B-B14F-4D97-AF65-F5344CB8AC3E}">
        <p14:creationId xmlns:p14="http://schemas.microsoft.com/office/powerpoint/2010/main" val="281866798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FC95B855-D1F6-82A9-4F8D-5E6DFA8D3FFF}"/>
              </a:ext>
            </a:extLst>
          </p:cNvPr>
          <p:cNvSpPr>
            <a:spLocks noGrp="1"/>
          </p:cNvSpPr>
          <p:nvPr>
            <p:ph type="title" orient="vert"/>
          </p:nvPr>
        </p:nvSpPr>
        <p:spPr>
          <a:xfrm>
            <a:off x="8724900" y="365125"/>
            <a:ext cx="2628900" cy="5811838"/>
          </a:xfrm>
          <a:prstGeom prst="rect">
            <a:avLst/>
          </a:prstGeo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A6F706DF-980E-E00F-C5F9-15A5119922F6}"/>
              </a:ext>
            </a:extLst>
          </p:cNvPr>
          <p:cNvSpPr>
            <a:spLocks noGrp="1"/>
          </p:cNvSpPr>
          <p:nvPr>
            <p:ph type="body" orient="vert" idx="1"/>
          </p:nvPr>
        </p:nvSpPr>
        <p:spPr>
          <a:xfrm>
            <a:off x="838200" y="365125"/>
            <a:ext cx="7734300" cy="58118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379CDA9-56B4-B170-4874-0CE6694723F5}"/>
              </a:ext>
            </a:extLst>
          </p:cNvPr>
          <p:cNvSpPr>
            <a:spLocks noGrp="1"/>
          </p:cNvSpPr>
          <p:nvPr>
            <p:ph type="dt" sz="half" idx="10"/>
          </p:nvPr>
        </p:nvSpPr>
        <p:spPr>
          <a:xfrm>
            <a:off x="838200" y="6356350"/>
            <a:ext cx="2743200" cy="365125"/>
          </a:xfrm>
          <a:prstGeom prst="rect">
            <a:avLst/>
          </a:prstGeom>
        </p:spPr>
        <p:txBody>
          <a:bodyPr/>
          <a:lstStyle/>
          <a:p>
            <a:fld id="{EDE16505-5D48-4DAC-A062-4C566C7A7439}" type="datetimeFigureOut">
              <a:rPr lang="en-US" smtClean="0"/>
              <a:t>8/25/2025</a:t>
            </a:fld>
            <a:endParaRPr lang="en-US"/>
          </a:p>
        </p:txBody>
      </p:sp>
      <p:sp>
        <p:nvSpPr>
          <p:cNvPr id="5" name="Footer Placeholder 4">
            <a:extLst>
              <a:ext uri="{FF2B5EF4-FFF2-40B4-BE49-F238E27FC236}">
                <a16:creationId xmlns:a16="http://schemas.microsoft.com/office/drawing/2014/main" id="{D54403EC-798A-267C-BAEC-D6813F856257}"/>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7BC42783-39DE-B443-332C-E2C1EFDBF8E8}"/>
              </a:ext>
            </a:extLst>
          </p:cNvPr>
          <p:cNvSpPr>
            <a:spLocks noGrp="1"/>
          </p:cNvSpPr>
          <p:nvPr>
            <p:ph type="sldNum" sz="quarter" idx="12"/>
          </p:nvPr>
        </p:nvSpPr>
        <p:spPr>
          <a:xfrm>
            <a:off x="8610600" y="6356350"/>
            <a:ext cx="2743200" cy="365125"/>
          </a:xfrm>
          <a:prstGeom prst="rect">
            <a:avLst/>
          </a:prstGeom>
        </p:spPr>
        <p:txBody>
          <a:bodyPr/>
          <a:lstStyle/>
          <a:p>
            <a:fld id="{BF6E19B8-5DFA-459A-83AF-496F7B0F1ADC}" type="slidenum">
              <a:rPr lang="en-US" smtClean="0"/>
              <a:t>‹#›</a:t>
            </a:fld>
            <a:endParaRPr lang="en-US"/>
          </a:p>
        </p:txBody>
      </p:sp>
    </p:spTree>
    <p:extLst>
      <p:ext uri="{BB962C8B-B14F-4D97-AF65-F5344CB8AC3E}">
        <p14:creationId xmlns:p14="http://schemas.microsoft.com/office/powerpoint/2010/main" val="299030522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D19F1F-58A9-704A-5C7C-2AFD7324B3C6}"/>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728ACBC4-BF94-8564-558E-18A3C7E6CDF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8FDE9BF7-3EF0-56B7-8C28-3C0AEF22842A}"/>
              </a:ext>
            </a:extLst>
          </p:cNvPr>
          <p:cNvSpPr>
            <a:spLocks noGrp="1"/>
          </p:cNvSpPr>
          <p:nvPr>
            <p:ph type="dt" sz="half" idx="10"/>
          </p:nvPr>
        </p:nvSpPr>
        <p:spPr/>
        <p:txBody>
          <a:bodyPr/>
          <a:lstStyle/>
          <a:p>
            <a:fld id="{502D62EA-FC90-5B41-8DC6-04FB636EEE1B}" type="datetimeFigureOut">
              <a:rPr lang="en-US" smtClean="0"/>
              <a:t>8/25/2025</a:t>
            </a:fld>
            <a:endParaRPr lang="en-US"/>
          </a:p>
        </p:txBody>
      </p:sp>
      <p:sp>
        <p:nvSpPr>
          <p:cNvPr id="5" name="Footer Placeholder 4">
            <a:extLst>
              <a:ext uri="{FF2B5EF4-FFF2-40B4-BE49-F238E27FC236}">
                <a16:creationId xmlns:a16="http://schemas.microsoft.com/office/drawing/2014/main" id="{35930650-4DD7-5A24-BF8F-E04AAF628A4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CF0174F-6DB7-C931-5DF4-EB5F87D83E30}"/>
              </a:ext>
            </a:extLst>
          </p:cNvPr>
          <p:cNvSpPr>
            <a:spLocks noGrp="1"/>
          </p:cNvSpPr>
          <p:nvPr>
            <p:ph type="sldNum" sz="quarter" idx="12"/>
          </p:nvPr>
        </p:nvSpPr>
        <p:spPr/>
        <p:txBody>
          <a:bodyPr/>
          <a:lstStyle/>
          <a:p>
            <a:fld id="{A15AF484-256C-F740-9ECB-BC1D0DD47E64}" type="slidenum">
              <a:rPr lang="en-US" smtClean="0"/>
              <a:t>‹#›</a:t>
            </a:fld>
            <a:endParaRPr lang="en-US"/>
          </a:p>
        </p:txBody>
      </p:sp>
    </p:spTree>
    <p:extLst>
      <p:ext uri="{BB962C8B-B14F-4D97-AF65-F5344CB8AC3E}">
        <p14:creationId xmlns:p14="http://schemas.microsoft.com/office/powerpoint/2010/main" val="122225229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A61DBC-5070-0D49-C725-1610ADB558B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2E2FDCF-FBCE-2896-1F9D-9B3449D5C2F8}"/>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601F102-520C-F708-F4B3-383895704AE4}"/>
              </a:ext>
            </a:extLst>
          </p:cNvPr>
          <p:cNvSpPr>
            <a:spLocks noGrp="1"/>
          </p:cNvSpPr>
          <p:nvPr>
            <p:ph type="dt" sz="half" idx="10"/>
          </p:nvPr>
        </p:nvSpPr>
        <p:spPr/>
        <p:txBody>
          <a:bodyPr/>
          <a:lstStyle/>
          <a:p>
            <a:fld id="{502D62EA-FC90-5B41-8DC6-04FB636EEE1B}" type="datetimeFigureOut">
              <a:rPr lang="en-US" smtClean="0"/>
              <a:t>8/25/2025</a:t>
            </a:fld>
            <a:endParaRPr lang="en-US"/>
          </a:p>
        </p:txBody>
      </p:sp>
      <p:sp>
        <p:nvSpPr>
          <p:cNvPr id="5" name="Footer Placeholder 4">
            <a:extLst>
              <a:ext uri="{FF2B5EF4-FFF2-40B4-BE49-F238E27FC236}">
                <a16:creationId xmlns:a16="http://schemas.microsoft.com/office/drawing/2014/main" id="{25083B50-D1B0-9E10-0DB9-76BC09F56FE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5424A56-87CD-AB59-7242-DA5E51157EB9}"/>
              </a:ext>
            </a:extLst>
          </p:cNvPr>
          <p:cNvSpPr>
            <a:spLocks noGrp="1"/>
          </p:cNvSpPr>
          <p:nvPr>
            <p:ph type="sldNum" sz="quarter" idx="12"/>
          </p:nvPr>
        </p:nvSpPr>
        <p:spPr/>
        <p:txBody>
          <a:bodyPr/>
          <a:lstStyle/>
          <a:p>
            <a:fld id="{A15AF484-256C-F740-9ECB-BC1D0DD47E64}" type="slidenum">
              <a:rPr lang="en-US" smtClean="0"/>
              <a:t>‹#›</a:t>
            </a:fld>
            <a:endParaRPr lang="en-US"/>
          </a:p>
        </p:txBody>
      </p:sp>
    </p:spTree>
    <p:extLst>
      <p:ext uri="{BB962C8B-B14F-4D97-AF65-F5344CB8AC3E}">
        <p14:creationId xmlns:p14="http://schemas.microsoft.com/office/powerpoint/2010/main" val="86023740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19999D-059B-714A-F704-21433DC2DC4F}"/>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DB1AD9FB-5B54-6004-B42F-5549A7920043}"/>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050FF77B-C16C-A392-827F-2A52A5A2EFA0}"/>
              </a:ext>
            </a:extLst>
          </p:cNvPr>
          <p:cNvSpPr>
            <a:spLocks noGrp="1"/>
          </p:cNvSpPr>
          <p:nvPr>
            <p:ph type="dt" sz="half" idx="10"/>
          </p:nvPr>
        </p:nvSpPr>
        <p:spPr/>
        <p:txBody>
          <a:bodyPr/>
          <a:lstStyle/>
          <a:p>
            <a:fld id="{502D62EA-FC90-5B41-8DC6-04FB636EEE1B}" type="datetimeFigureOut">
              <a:rPr lang="en-US" smtClean="0"/>
              <a:t>8/25/2025</a:t>
            </a:fld>
            <a:endParaRPr lang="en-US"/>
          </a:p>
        </p:txBody>
      </p:sp>
      <p:sp>
        <p:nvSpPr>
          <p:cNvPr id="5" name="Footer Placeholder 4">
            <a:extLst>
              <a:ext uri="{FF2B5EF4-FFF2-40B4-BE49-F238E27FC236}">
                <a16:creationId xmlns:a16="http://schemas.microsoft.com/office/drawing/2014/main" id="{683C4EF4-8605-7F90-6E7F-6407712C2D9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7FAA069-BB85-6581-5492-5A5432B9BD6E}"/>
              </a:ext>
            </a:extLst>
          </p:cNvPr>
          <p:cNvSpPr>
            <a:spLocks noGrp="1"/>
          </p:cNvSpPr>
          <p:nvPr>
            <p:ph type="sldNum" sz="quarter" idx="12"/>
          </p:nvPr>
        </p:nvSpPr>
        <p:spPr/>
        <p:txBody>
          <a:bodyPr/>
          <a:lstStyle/>
          <a:p>
            <a:fld id="{A15AF484-256C-F740-9ECB-BC1D0DD47E64}" type="slidenum">
              <a:rPr lang="en-US" smtClean="0"/>
              <a:t>‹#›</a:t>
            </a:fld>
            <a:endParaRPr lang="en-US"/>
          </a:p>
        </p:txBody>
      </p:sp>
    </p:spTree>
    <p:extLst>
      <p:ext uri="{BB962C8B-B14F-4D97-AF65-F5344CB8AC3E}">
        <p14:creationId xmlns:p14="http://schemas.microsoft.com/office/powerpoint/2010/main" val="113653679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1C4C15-3A8B-744A-D52E-258999DB9BA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C4C8E13-F6ED-788E-D778-D55682E9A965}"/>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00B29A76-2E52-D089-DACF-7EBA548F1733}"/>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DBF3E893-878C-93CD-6B06-DDE2AEAFFFC8}"/>
              </a:ext>
            </a:extLst>
          </p:cNvPr>
          <p:cNvSpPr>
            <a:spLocks noGrp="1"/>
          </p:cNvSpPr>
          <p:nvPr>
            <p:ph type="dt" sz="half" idx="10"/>
          </p:nvPr>
        </p:nvSpPr>
        <p:spPr/>
        <p:txBody>
          <a:bodyPr/>
          <a:lstStyle/>
          <a:p>
            <a:fld id="{502D62EA-FC90-5B41-8DC6-04FB636EEE1B}" type="datetimeFigureOut">
              <a:rPr lang="en-US" smtClean="0"/>
              <a:t>8/25/2025</a:t>
            </a:fld>
            <a:endParaRPr lang="en-US"/>
          </a:p>
        </p:txBody>
      </p:sp>
      <p:sp>
        <p:nvSpPr>
          <p:cNvPr id="6" name="Footer Placeholder 5">
            <a:extLst>
              <a:ext uri="{FF2B5EF4-FFF2-40B4-BE49-F238E27FC236}">
                <a16:creationId xmlns:a16="http://schemas.microsoft.com/office/drawing/2014/main" id="{E30B6E8A-4692-E3A4-6C1F-2814620060F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63B4F2A-72BB-88C7-E224-B8E63487B577}"/>
              </a:ext>
            </a:extLst>
          </p:cNvPr>
          <p:cNvSpPr>
            <a:spLocks noGrp="1"/>
          </p:cNvSpPr>
          <p:nvPr>
            <p:ph type="sldNum" sz="quarter" idx="12"/>
          </p:nvPr>
        </p:nvSpPr>
        <p:spPr/>
        <p:txBody>
          <a:bodyPr/>
          <a:lstStyle/>
          <a:p>
            <a:fld id="{A15AF484-256C-F740-9ECB-BC1D0DD47E64}" type="slidenum">
              <a:rPr lang="en-US" smtClean="0"/>
              <a:t>‹#›</a:t>
            </a:fld>
            <a:endParaRPr lang="en-US"/>
          </a:p>
        </p:txBody>
      </p:sp>
    </p:spTree>
    <p:extLst>
      <p:ext uri="{BB962C8B-B14F-4D97-AF65-F5344CB8AC3E}">
        <p14:creationId xmlns:p14="http://schemas.microsoft.com/office/powerpoint/2010/main" val="228263420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73D9F8-6234-CB6A-F6C5-82936956EACA}"/>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9E77E534-D232-AC76-ADE6-01CC65A6C069}"/>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7CD03BF3-2AEC-78F3-B55F-3C8A31A0452A}"/>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5391BD1D-5E28-F4CC-FC64-4CC697B4028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25D8C1F2-ED72-8E86-02C0-78C7321279B9}"/>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1258DC70-8109-4306-8033-E92B1F67A92A}"/>
              </a:ext>
            </a:extLst>
          </p:cNvPr>
          <p:cNvSpPr>
            <a:spLocks noGrp="1"/>
          </p:cNvSpPr>
          <p:nvPr>
            <p:ph type="dt" sz="half" idx="10"/>
          </p:nvPr>
        </p:nvSpPr>
        <p:spPr/>
        <p:txBody>
          <a:bodyPr/>
          <a:lstStyle/>
          <a:p>
            <a:fld id="{502D62EA-FC90-5B41-8DC6-04FB636EEE1B}" type="datetimeFigureOut">
              <a:rPr lang="en-US" smtClean="0"/>
              <a:t>8/25/2025</a:t>
            </a:fld>
            <a:endParaRPr lang="en-US"/>
          </a:p>
        </p:txBody>
      </p:sp>
      <p:sp>
        <p:nvSpPr>
          <p:cNvPr id="8" name="Footer Placeholder 7">
            <a:extLst>
              <a:ext uri="{FF2B5EF4-FFF2-40B4-BE49-F238E27FC236}">
                <a16:creationId xmlns:a16="http://schemas.microsoft.com/office/drawing/2014/main" id="{BFC1136B-AC2F-186B-2A37-8BA3F9D49D53}"/>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0AD27767-079F-654A-6069-5A15A8ED003A}"/>
              </a:ext>
            </a:extLst>
          </p:cNvPr>
          <p:cNvSpPr>
            <a:spLocks noGrp="1"/>
          </p:cNvSpPr>
          <p:nvPr>
            <p:ph type="sldNum" sz="quarter" idx="12"/>
          </p:nvPr>
        </p:nvSpPr>
        <p:spPr/>
        <p:txBody>
          <a:bodyPr/>
          <a:lstStyle/>
          <a:p>
            <a:fld id="{A15AF484-256C-F740-9ECB-BC1D0DD47E64}" type="slidenum">
              <a:rPr lang="en-US" smtClean="0"/>
              <a:t>‹#›</a:t>
            </a:fld>
            <a:endParaRPr lang="en-US"/>
          </a:p>
        </p:txBody>
      </p:sp>
    </p:spTree>
    <p:extLst>
      <p:ext uri="{BB962C8B-B14F-4D97-AF65-F5344CB8AC3E}">
        <p14:creationId xmlns:p14="http://schemas.microsoft.com/office/powerpoint/2010/main" val="24275072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A6C837-B848-0EEE-767B-712BF6C65780}"/>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45AF5ADB-EA0F-2BA6-E05D-A14EEA96487C}"/>
              </a:ext>
            </a:extLst>
          </p:cNvPr>
          <p:cNvSpPr>
            <a:spLocks noGrp="1"/>
          </p:cNvSpPr>
          <p:nvPr>
            <p:ph type="dt" sz="half" idx="10"/>
          </p:nvPr>
        </p:nvSpPr>
        <p:spPr/>
        <p:txBody>
          <a:bodyPr/>
          <a:lstStyle/>
          <a:p>
            <a:fld id="{502D62EA-FC90-5B41-8DC6-04FB636EEE1B}" type="datetimeFigureOut">
              <a:rPr lang="en-US" smtClean="0"/>
              <a:t>8/25/2025</a:t>
            </a:fld>
            <a:endParaRPr lang="en-US"/>
          </a:p>
        </p:txBody>
      </p:sp>
      <p:sp>
        <p:nvSpPr>
          <p:cNvPr id="4" name="Footer Placeholder 3">
            <a:extLst>
              <a:ext uri="{FF2B5EF4-FFF2-40B4-BE49-F238E27FC236}">
                <a16:creationId xmlns:a16="http://schemas.microsoft.com/office/drawing/2014/main" id="{CD3C6F30-3DE8-E6E8-3C47-5CF3B6E19044}"/>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D217D4E4-CE07-EE96-494F-3A71DDA91D58}"/>
              </a:ext>
            </a:extLst>
          </p:cNvPr>
          <p:cNvSpPr>
            <a:spLocks noGrp="1"/>
          </p:cNvSpPr>
          <p:nvPr>
            <p:ph type="sldNum" sz="quarter" idx="12"/>
          </p:nvPr>
        </p:nvSpPr>
        <p:spPr/>
        <p:txBody>
          <a:bodyPr/>
          <a:lstStyle/>
          <a:p>
            <a:fld id="{A15AF484-256C-F740-9ECB-BC1D0DD47E64}" type="slidenum">
              <a:rPr lang="en-US" smtClean="0"/>
              <a:t>‹#›</a:t>
            </a:fld>
            <a:endParaRPr lang="en-US"/>
          </a:p>
        </p:txBody>
      </p:sp>
    </p:spTree>
    <p:extLst>
      <p:ext uri="{BB962C8B-B14F-4D97-AF65-F5344CB8AC3E}">
        <p14:creationId xmlns:p14="http://schemas.microsoft.com/office/powerpoint/2010/main" val="412070947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787A131-EC35-7C4E-E1C1-0790D2AB746E}"/>
              </a:ext>
            </a:extLst>
          </p:cNvPr>
          <p:cNvSpPr>
            <a:spLocks noGrp="1"/>
          </p:cNvSpPr>
          <p:nvPr>
            <p:ph type="dt" sz="half" idx="10"/>
          </p:nvPr>
        </p:nvSpPr>
        <p:spPr/>
        <p:txBody>
          <a:bodyPr/>
          <a:lstStyle/>
          <a:p>
            <a:fld id="{502D62EA-FC90-5B41-8DC6-04FB636EEE1B}" type="datetimeFigureOut">
              <a:rPr lang="en-US" smtClean="0"/>
              <a:t>8/25/2025</a:t>
            </a:fld>
            <a:endParaRPr lang="en-US"/>
          </a:p>
        </p:txBody>
      </p:sp>
      <p:sp>
        <p:nvSpPr>
          <p:cNvPr id="3" name="Footer Placeholder 2">
            <a:extLst>
              <a:ext uri="{FF2B5EF4-FFF2-40B4-BE49-F238E27FC236}">
                <a16:creationId xmlns:a16="http://schemas.microsoft.com/office/drawing/2014/main" id="{173EC04C-F648-AC16-603A-4E8E8FA01446}"/>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F6A5E99D-9963-DFD7-F79D-AE0AA56E6328}"/>
              </a:ext>
            </a:extLst>
          </p:cNvPr>
          <p:cNvSpPr>
            <a:spLocks noGrp="1"/>
          </p:cNvSpPr>
          <p:nvPr>
            <p:ph type="sldNum" sz="quarter" idx="12"/>
          </p:nvPr>
        </p:nvSpPr>
        <p:spPr/>
        <p:txBody>
          <a:bodyPr/>
          <a:lstStyle/>
          <a:p>
            <a:fld id="{A15AF484-256C-F740-9ECB-BC1D0DD47E64}" type="slidenum">
              <a:rPr lang="en-US" smtClean="0"/>
              <a:t>‹#›</a:t>
            </a:fld>
            <a:endParaRPr lang="en-US"/>
          </a:p>
        </p:txBody>
      </p:sp>
    </p:spTree>
    <p:extLst>
      <p:ext uri="{BB962C8B-B14F-4D97-AF65-F5344CB8AC3E}">
        <p14:creationId xmlns:p14="http://schemas.microsoft.com/office/powerpoint/2010/main" val="26903518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ECD8FB-B45C-3235-2ACD-098F82FB287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DD715E86-4EF0-988C-E8D9-6F7485F04E9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D16B7E66-2ADE-BA36-73FB-D0D93B5F4EA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3DE0AAB-E8EA-AF6B-E51C-62CE86FC9062}"/>
              </a:ext>
            </a:extLst>
          </p:cNvPr>
          <p:cNvSpPr>
            <a:spLocks noGrp="1"/>
          </p:cNvSpPr>
          <p:nvPr>
            <p:ph type="dt" sz="half" idx="10"/>
          </p:nvPr>
        </p:nvSpPr>
        <p:spPr/>
        <p:txBody>
          <a:bodyPr/>
          <a:lstStyle/>
          <a:p>
            <a:fld id="{502D62EA-FC90-5B41-8DC6-04FB636EEE1B}" type="datetimeFigureOut">
              <a:rPr lang="en-US" smtClean="0"/>
              <a:t>8/25/2025</a:t>
            </a:fld>
            <a:endParaRPr lang="en-US"/>
          </a:p>
        </p:txBody>
      </p:sp>
      <p:sp>
        <p:nvSpPr>
          <p:cNvPr id="6" name="Footer Placeholder 5">
            <a:extLst>
              <a:ext uri="{FF2B5EF4-FFF2-40B4-BE49-F238E27FC236}">
                <a16:creationId xmlns:a16="http://schemas.microsoft.com/office/drawing/2014/main" id="{BC83F51D-0DBC-D441-341B-F70035CDAF3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98CCD93-81BE-276F-DADA-35C12AF126B1}"/>
              </a:ext>
            </a:extLst>
          </p:cNvPr>
          <p:cNvSpPr>
            <a:spLocks noGrp="1"/>
          </p:cNvSpPr>
          <p:nvPr>
            <p:ph type="sldNum" sz="quarter" idx="12"/>
          </p:nvPr>
        </p:nvSpPr>
        <p:spPr/>
        <p:txBody>
          <a:bodyPr/>
          <a:lstStyle/>
          <a:p>
            <a:fld id="{A15AF484-256C-F740-9ECB-BC1D0DD47E64}" type="slidenum">
              <a:rPr lang="en-US" smtClean="0"/>
              <a:t>‹#›</a:t>
            </a:fld>
            <a:endParaRPr lang="en-US"/>
          </a:p>
        </p:txBody>
      </p:sp>
    </p:spTree>
    <p:extLst>
      <p:ext uri="{BB962C8B-B14F-4D97-AF65-F5344CB8AC3E}">
        <p14:creationId xmlns:p14="http://schemas.microsoft.com/office/powerpoint/2010/main" val="71302752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D7C75F-1BDF-4700-7E8D-7B1153FE4F1B}"/>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D1D5D217-0FD1-C41C-618B-357311137260}"/>
              </a:ext>
            </a:extLst>
          </p:cNvPr>
          <p:cNvSpPr>
            <a:spLocks noGrp="1"/>
          </p:cNvSpPr>
          <p:nvPr>
            <p:ph idx="1"/>
          </p:nvPr>
        </p:nvSpPr>
        <p:spPr>
          <a:xfrm>
            <a:off x="838200" y="1825625"/>
            <a:ext cx="10515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561954A-515D-9A8C-6D7F-FE07F61F1618}"/>
              </a:ext>
            </a:extLst>
          </p:cNvPr>
          <p:cNvSpPr>
            <a:spLocks noGrp="1"/>
          </p:cNvSpPr>
          <p:nvPr>
            <p:ph type="dt" sz="half" idx="10"/>
          </p:nvPr>
        </p:nvSpPr>
        <p:spPr>
          <a:xfrm>
            <a:off x="838200" y="6356350"/>
            <a:ext cx="2743200" cy="365125"/>
          </a:xfrm>
          <a:prstGeom prst="rect">
            <a:avLst/>
          </a:prstGeom>
        </p:spPr>
        <p:txBody>
          <a:bodyPr/>
          <a:lstStyle/>
          <a:p>
            <a:fld id="{EDE16505-5D48-4DAC-A062-4C566C7A7439}" type="datetimeFigureOut">
              <a:rPr lang="en-US" smtClean="0"/>
              <a:t>8/25/2025</a:t>
            </a:fld>
            <a:endParaRPr lang="en-US"/>
          </a:p>
        </p:txBody>
      </p:sp>
      <p:sp>
        <p:nvSpPr>
          <p:cNvPr id="5" name="Footer Placeholder 4">
            <a:extLst>
              <a:ext uri="{FF2B5EF4-FFF2-40B4-BE49-F238E27FC236}">
                <a16:creationId xmlns:a16="http://schemas.microsoft.com/office/drawing/2014/main" id="{F1A6C67F-4652-928D-47AE-F8B43223ABDF}"/>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319A1B67-EE61-BF11-9BD2-43FCAF83DFD1}"/>
              </a:ext>
            </a:extLst>
          </p:cNvPr>
          <p:cNvSpPr>
            <a:spLocks noGrp="1"/>
          </p:cNvSpPr>
          <p:nvPr>
            <p:ph type="sldNum" sz="quarter" idx="12"/>
          </p:nvPr>
        </p:nvSpPr>
        <p:spPr>
          <a:xfrm>
            <a:off x="8610600" y="6356350"/>
            <a:ext cx="2743200" cy="365125"/>
          </a:xfrm>
          <a:prstGeom prst="rect">
            <a:avLst/>
          </a:prstGeom>
        </p:spPr>
        <p:txBody>
          <a:bodyPr/>
          <a:lstStyle/>
          <a:p>
            <a:fld id="{BF6E19B8-5DFA-459A-83AF-496F7B0F1ADC}" type="slidenum">
              <a:rPr lang="en-US" smtClean="0"/>
              <a:t>‹#›</a:t>
            </a:fld>
            <a:endParaRPr lang="en-US"/>
          </a:p>
        </p:txBody>
      </p:sp>
    </p:spTree>
    <p:extLst>
      <p:ext uri="{BB962C8B-B14F-4D97-AF65-F5344CB8AC3E}">
        <p14:creationId xmlns:p14="http://schemas.microsoft.com/office/powerpoint/2010/main" val="321618083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66F0BF-4676-232A-A06B-FD12BB17F95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10F48F64-252A-10E2-D791-A9BF4C69B8C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7C7675EE-4969-FAA3-D6C0-BB1714B74B3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A881AB5-1B63-18C0-DCD0-CCB7BFD36C04}"/>
              </a:ext>
            </a:extLst>
          </p:cNvPr>
          <p:cNvSpPr>
            <a:spLocks noGrp="1"/>
          </p:cNvSpPr>
          <p:nvPr>
            <p:ph type="dt" sz="half" idx="10"/>
          </p:nvPr>
        </p:nvSpPr>
        <p:spPr/>
        <p:txBody>
          <a:bodyPr/>
          <a:lstStyle/>
          <a:p>
            <a:fld id="{502D62EA-FC90-5B41-8DC6-04FB636EEE1B}" type="datetimeFigureOut">
              <a:rPr lang="en-US" smtClean="0"/>
              <a:t>8/25/2025</a:t>
            </a:fld>
            <a:endParaRPr lang="en-US"/>
          </a:p>
        </p:txBody>
      </p:sp>
      <p:sp>
        <p:nvSpPr>
          <p:cNvPr id="6" name="Footer Placeholder 5">
            <a:extLst>
              <a:ext uri="{FF2B5EF4-FFF2-40B4-BE49-F238E27FC236}">
                <a16:creationId xmlns:a16="http://schemas.microsoft.com/office/drawing/2014/main" id="{C3D3395A-E872-AD97-37DC-FE2FCC88203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6D8DFFB-43EF-1C78-275E-8D8EEA5209B2}"/>
              </a:ext>
            </a:extLst>
          </p:cNvPr>
          <p:cNvSpPr>
            <a:spLocks noGrp="1"/>
          </p:cNvSpPr>
          <p:nvPr>
            <p:ph type="sldNum" sz="quarter" idx="12"/>
          </p:nvPr>
        </p:nvSpPr>
        <p:spPr/>
        <p:txBody>
          <a:bodyPr/>
          <a:lstStyle/>
          <a:p>
            <a:fld id="{A15AF484-256C-F740-9ECB-BC1D0DD47E64}" type="slidenum">
              <a:rPr lang="en-US" smtClean="0"/>
              <a:t>‹#›</a:t>
            </a:fld>
            <a:endParaRPr lang="en-US"/>
          </a:p>
        </p:txBody>
      </p:sp>
    </p:spTree>
    <p:extLst>
      <p:ext uri="{BB962C8B-B14F-4D97-AF65-F5344CB8AC3E}">
        <p14:creationId xmlns:p14="http://schemas.microsoft.com/office/powerpoint/2010/main" val="369016955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79E145-8EDF-117D-9320-4FE200357E67}"/>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2BD30E21-2EF1-2B14-F182-B1406E3E75BF}"/>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0A459FA-7324-774C-AD7E-E05E64E35F3F}"/>
              </a:ext>
            </a:extLst>
          </p:cNvPr>
          <p:cNvSpPr>
            <a:spLocks noGrp="1"/>
          </p:cNvSpPr>
          <p:nvPr>
            <p:ph type="dt" sz="half" idx="10"/>
          </p:nvPr>
        </p:nvSpPr>
        <p:spPr/>
        <p:txBody>
          <a:bodyPr/>
          <a:lstStyle/>
          <a:p>
            <a:fld id="{502D62EA-FC90-5B41-8DC6-04FB636EEE1B}" type="datetimeFigureOut">
              <a:rPr lang="en-US" smtClean="0"/>
              <a:t>8/25/2025</a:t>
            </a:fld>
            <a:endParaRPr lang="en-US"/>
          </a:p>
        </p:txBody>
      </p:sp>
      <p:sp>
        <p:nvSpPr>
          <p:cNvPr id="5" name="Footer Placeholder 4">
            <a:extLst>
              <a:ext uri="{FF2B5EF4-FFF2-40B4-BE49-F238E27FC236}">
                <a16:creationId xmlns:a16="http://schemas.microsoft.com/office/drawing/2014/main" id="{9AC6E293-CE87-C682-B108-C5900175012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8D19AA6-4D93-E6C6-45A6-AC0B97F98A17}"/>
              </a:ext>
            </a:extLst>
          </p:cNvPr>
          <p:cNvSpPr>
            <a:spLocks noGrp="1"/>
          </p:cNvSpPr>
          <p:nvPr>
            <p:ph type="sldNum" sz="quarter" idx="12"/>
          </p:nvPr>
        </p:nvSpPr>
        <p:spPr/>
        <p:txBody>
          <a:bodyPr/>
          <a:lstStyle/>
          <a:p>
            <a:fld id="{A15AF484-256C-F740-9ECB-BC1D0DD47E64}" type="slidenum">
              <a:rPr lang="en-US" smtClean="0"/>
              <a:t>‹#›</a:t>
            </a:fld>
            <a:endParaRPr lang="en-US"/>
          </a:p>
        </p:txBody>
      </p:sp>
    </p:spTree>
    <p:extLst>
      <p:ext uri="{BB962C8B-B14F-4D97-AF65-F5344CB8AC3E}">
        <p14:creationId xmlns:p14="http://schemas.microsoft.com/office/powerpoint/2010/main" val="237974146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A454FCD8-D130-FDB2-6715-3A4CAA8829B9}"/>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AEEB8837-1547-BB0C-4DAB-F64D6B2063C1}"/>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91D1185-BABB-9F14-3E95-F59E476753D8}"/>
              </a:ext>
            </a:extLst>
          </p:cNvPr>
          <p:cNvSpPr>
            <a:spLocks noGrp="1"/>
          </p:cNvSpPr>
          <p:nvPr>
            <p:ph type="dt" sz="half" idx="10"/>
          </p:nvPr>
        </p:nvSpPr>
        <p:spPr/>
        <p:txBody>
          <a:bodyPr/>
          <a:lstStyle/>
          <a:p>
            <a:fld id="{502D62EA-FC90-5B41-8DC6-04FB636EEE1B}" type="datetimeFigureOut">
              <a:rPr lang="en-US" smtClean="0"/>
              <a:t>8/25/2025</a:t>
            </a:fld>
            <a:endParaRPr lang="en-US"/>
          </a:p>
        </p:txBody>
      </p:sp>
      <p:sp>
        <p:nvSpPr>
          <p:cNvPr id="5" name="Footer Placeholder 4">
            <a:extLst>
              <a:ext uri="{FF2B5EF4-FFF2-40B4-BE49-F238E27FC236}">
                <a16:creationId xmlns:a16="http://schemas.microsoft.com/office/drawing/2014/main" id="{7DA36CDD-892C-8D9D-4F53-6E654AC304E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835C313-2C50-8E98-9075-BCB4FB50C1F9}"/>
              </a:ext>
            </a:extLst>
          </p:cNvPr>
          <p:cNvSpPr>
            <a:spLocks noGrp="1"/>
          </p:cNvSpPr>
          <p:nvPr>
            <p:ph type="sldNum" sz="quarter" idx="12"/>
          </p:nvPr>
        </p:nvSpPr>
        <p:spPr/>
        <p:txBody>
          <a:bodyPr/>
          <a:lstStyle/>
          <a:p>
            <a:fld id="{A15AF484-256C-F740-9ECB-BC1D0DD47E64}" type="slidenum">
              <a:rPr lang="en-US" smtClean="0"/>
              <a:t>‹#›</a:t>
            </a:fld>
            <a:endParaRPr lang="en-US"/>
          </a:p>
        </p:txBody>
      </p:sp>
    </p:spTree>
    <p:extLst>
      <p:ext uri="{BB962C8B-B14F-4D97-AF65-F5344CB8AC3E}">
        <p14:creationId xmlns:p14="http://schemas.microsoft.com/office/powerpoint/2010/main" val="268513447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D872C0-BEE9-E00C-DB27-2A3BDB420707}"/>
              </a:ext>
            </a:extLst>
          </p:cNvPr>
          <p:cNvSpPr>
            <a:spLocks noGrp="1"/>
          </p:cNvSpPr>
          <p:nvPr>
            <p:ph type="title"/>
          </p:nvPr>
        </p:nvSpPr>
        <p:spPr>
          <a:xfrm>
            <a:off x="831850" y="1709738"/>
            <a:ext cx="10515600" cy="2852737"/>
          </a:xfrm>
          <a:prstGeom prst="rect">
            <a:avLst/>
          </a:prstGeo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1BD52E4F-46A9-3A62-5E66-C8B78CF83490}"/>
              </a:ext>
            </a:extLst>
          </p:cNvPr>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6E038EAF-0DAB-A679-52CB-5848520EE8A3}"/>
              </a:ext>
            </a:extLst>
          </p:cNvPr>
          <p:cNvSpPr>
            <a:spLocks noGrp="1"/>
          </p:cNvSpPr>
          <p:nvPr>
            <p:ph type="dt" sz="half" idx="10"/>
          </p:nvPr>
        </p:nvSpPr>
        <p:spPr>
          <a:xfrm>
            <a:off x="838200" y="6356350"/>
            <a:ext cx="2743200" cy="365125"/>
          </a:xfrm>
          <a:prstGeom prst="rect">
            <a:avLst/>
          </a:prstGeom>
        </p:spPr>
        <p:txBody>
          <a:bodyPr/>
          <a:lstStyle/>
          <a:p>
            <a:fld id="{EDE16505-5D48-4DAC-A062-4C566C7A7439}" type="datetimeFigureOut">
              <a:rPr lang="en-US" smtClean="0"/>
              <a:t>8/25/2025</a:t>
            </a:fld>
            <a:endParaRPr lang="en-US"/>
          </a:p>
        </p:txBody>
      </p:sp>
      <p:sp>
        <p:nvSpPr>
          <p:cNvPr id="5" name="Footer Placeholder 4">
            <a:extLst>
              <a:ext uri="{FF2B5EF4-FFF2-40B4-BE49-F238E27FC236}">
                <a16:creationId xmlns:a16="http://schemas.microsoft.com/office/drawing/2014/main" id="{C9AF155A-5ABB-904E-288A-D76A20622B0E}"/>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9FC71777-B27E-7259-31EB-E5C03F70663F}"/>
              </a:ext>
            </a:extLst>
          </p:cNvPr>
          <p:cNvSpPr>
            <a:spLocks noGrp="1"/>
          </p:cNvSpPr>
          <p:nvPr>
            <p:ph type="sldNum" sz="quarter" idx="12"/>
          </p:nvPr>
        </p:nvSpPr>
        <p:spPr>
          <a:xfrm>
            <a:off x="8610600" y="6356350"/>
            <a:ext cx="2743200" cy="365125"/>
          </a:xfrm>
          <a:prstGeom prst="rect">
            <a:avLst/>
          </a:prstGeom>
        </p:spPr>
        <p:txBody>
          <a:bodyPr/>
          <a:lstStyle/>
          <a:p>
            <a:fld id="{BF6E19B8-5DFA-459A-83AF-496F7B0F1ADC}" type="slidenum">
              <a:rPr lang="en-US" smtClean="0"/>
              <a:t>‹#›</a:t>
            </a:fld>
            <a:endParaRPr lang="en-US"/>
          </a:p>
        </p:txBody>
      </p:sp>
    </p:spTree>
    <p:extLst>
      <p:ext uri="{BB962C8B-B14F-4D97-AF65-F5344CB8AC3E}">
        <p14:creationId xmlns:p14="http://schemas.microsoft.com/office/powerpoint/2010/main" val="276968292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956DEA-DD84-317E-9241-DAFF0BDBE4EA}"/>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46124C41-076D-C8E0-C11B-249981572F56}"/>
              </a:ext>
            </a:extLst>
          </p:cNvPr>
          <p:cNvSpPr>
            <a:spLocks noGrp="1"/>
          </p:cNvSpPr>
          <p:nvPr>
            <p:ph sz="half" idx="1"/>
          </p:nvPr>
        </p:nvSpPr>
        <p:spPr>
          <a:xfrm>
            <a:off x="838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4BC78FB0-3561-E169-057B-20614E1EFF60}"/>
              </a:ext>
            </a:extLst>
          </p:cNvPr>
          <p:cNvSpPr>
            <a:spLocks noGrp="1"/>
          </p:cNvSpPr>
          <p:nvPr>
            <p:ph sz="half" idx="2"/>
          </p:nvPr>
        </p:nvSpPr>
        <p:spPr>
          <a:xfrm>
            <a:off x="6172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ED28F315-6DFA-E0A5-EBED-5EF4F18BD944}"/>
              </a:ext>
            </a:extLst>
          </p:cNvPr>
          <p:cNvSpPr>
            <a:spLocks noGrp="1"/>
          </p:cNvSpPr>
          <p:nvPr>
            <p:ph type="dt" sz="half" idx="10"/>
          </p:nvPr>
        </p:nvSpPr>
        <p:spPr>
          <a:xfrm>
            <a:off x="838200" y="6356350"/>
            <a:ext cx="2743200" cy="365125"/>
          </a:xfrm>
          <a:prstGeom prst="rect">
            <a:avLst/>
          </a:prstGeom>
        </p:spPr>
        <p:txBody>
          <a:bodyPr/>
          <a:lstStyle/>
          <a:p>
            <a:fld id="{EDE16505-5D48-4DAC-A062-4C566C7A7439}" type="datetimeFigureOut">
              <a:rPr lang="en-US" smtClean="0"/>
              <a:t>8/25/2025</a:t>
            </a:fld>
            <a:endParaRPr lang="en-US"/>
          </a:p>
        </p:txBody>
      </p:sp>
      <p:sp>
        <p:nvSpPr>
          <p:cNvPr id="6" name="Footer Placeholder 5">
            <a:extLst>
              <a:ext uri="{FF2B5EF4-FFF2-40B4-BE49-F238E27FC236}">
                <a16:creationId xmlns:a16="http://schemas.microsoft.com/office/drawing/2014/main" id="{73EF715C-6391-6F37-6F4E-B3AFDFF83C9C}"/>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FC659DAD-42F9-EBCA-E0BA-0AA01F5330B7}"/>
              </a:ext>
            </a:extLst>
          </p:cNvPr>
          <p:cNvSpPr>
            <a:spLocks noGrp="1"/>
          </p:cNvSpPr>
          <p:nvPr>
            <p:ph type="sldNum" sz="quarter" idx="12"/>
          </p:nvPr>
        </p:nvSpPr>
        <p:spPr>
          <a:xfrm>
            <a:off x="8610600" y="6356350"/>
            <a:ext cx="2743200" cy="365125"/>
          </a:xfrm>
          <a:prstGeom prst="rect">
            <a:avLst/>
          </a:prstGeom>
        </p:spPr>
        <p:txBody>
          <a:bodyPr/>
          <a:lstStyle/>
          <a:p>
            <a:fld id="{BF6E19B8-5DFA-459A-83AF-496F7B0F1ADC}" type="slidenum">
              <a:rPr lang="en-US" smtClean="0"/>
              <a:t>‹#›</a:t>
            </a:fld>
            <a:endParaRPr lang="en-US"/>
          </a:p>
        </p:txBody>
      </p:sp>
    </p:spTree>
    <p:extLst>
      <p:ext uri="{BB962C8B-B14F-4D97-AF65-F5344CB8AC3E}">
        <p14:creationId xmlns:p14="http://schemas.microsoft.com/office/powerpoint/2010/main" val="93984052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538603-6A0F-FF79-DB84-BA265F43E046}"/>
              </a:ext>
            </a:extLst>
          </p:cNvPr>
          <p:cNvSpPr>
            <a:spLocks noGrp="1"/>
          </p:cNvSpPr>
          <p:nvPr>
            <p:ph type="title"/>
          </p:nvPr>
        </p:nvSpPr>
        <p:spPr>
          <a:xfrm>
            <a:off x="839788" y="365125"/>
            <a:ext cx="10515600" cy="1325563"/>
          </a:xfrm>
          <a:prstGeom prst="rect">
            <a:avLst/>
          </a:prstGeom>
        </p:spPr>
        <p:txBody>
          <a:bodyPr/>
          <a:lstStyle/>
          <a:p>
            <a:r>
              <a:rPr lang="en-US"/>
              <a:t>Click to edit Master title style</a:t>
            </a:r>
          </a:p>
        </p:txBody>
      </p:sp>
      <p:sp>
        <p:nvSpPr>
          <p:cNvPr id="3" name="Text Placeholder 2">
            <a:extLst>
              <a:ext uri="{FF2B5EF4-FFF2-40B4-BE49-F238E27FC236}">
                <a16:creationId xmlns:a16="http://schemas.microsoft.com/office/drawing/2014/main" id="{70B5534C-5CC7-959E-F99A-B823CE242AAB}"/>
              </a:ext>
            </a:extLst>
          </p:cNvPr>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D5EB9893-B412-CA08-D310-817DF28DE205}"/>
              </a:ext>
            </a:extLst>
          </p:cNvPr>
          <p:cNvSpPr>
            <a:spLocks noGrp="1"/>
          </p:cNvSpPr>
          <p:nvPr>
            <p:ph sz="half" idx="2"/>
          </p:nvPr>
        </p:nvSpPr>
        <p:spPr>
          <a:xfrm>
            <a:off x="839788" y="2505075"/>
            <a:ext cx="5157787"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41604809-5875-4C71-2CAC-322C43ECBBB0}"/>
              </a:ext>
            </a:extLst>
          </p:cNvPr>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2A63F9BF-072A-B740-9B19-DC8E4640E4DE}"/>
              </a:ext>
            </a:extLst>
          </p:cNvPr>
          <p:cNvSpPr>
            <a:spLocks noGrp="1"/>
          </p:cNvSpPr>
          <p:nvPr>
            <p:ph sz="quarter" idx="4"/>
          </p:nvPr>
        </p:nvSpPr>
        <p:spPr>
          <a:xfrm>
            <a:off x="6172200" y="2505075"/>
            <a:ext cx="5183188"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B96A58F3-171F-F309-501F-4A150E331A9A}"/>
              </a:ext>
            </a:extLst>
          </p:cNvPr>
          <p:cNvSpPr>
            <a:spLocks noGrp="1"/>
          </p:cNvSpPr>
          <p:nvPr>
            <p:ph type="dt" sz="half" idx="10"/>
          </p:nvPr>
        </p:nvSpPr>
        <p:spPr>
          <a:xfrm>
            <a:off x="838200" y="6356350"/>
            <a:ext cx="2743200" cy="365125"/>
          </a:xfrm>
          <a:prstGeom prst="rect">
            <a:avLst/>
          </a:prstGeom>
        </p:spPr>
        <p:txBody>
          <a:bodyPr/>
          <a:lstStyle/>
          <a:p>
            <a:fld id="{EDE16505-5D48-4DAC-A062-4C566C7A7439}" type="datetimeFigureOut">
              <a:rPr lang="en-US" smtClean="0"/>
              <a:t>8/25/2025</a:t>
            </a:fld>
            <a:endParaRPr lang="en-US"/>
          </a:p>
        </p:txBody>
      </p:sp>
      <p:sp>
        <p:nvSpPr>
          <p:cNvPr id="8" name="Footer Placeholder 7">
            <a:extLst>
              <a:ext uri="{FF2B5EF4-FFF2-40B4-BE49-F238E27FC236}">
                <a16:creationId xmlns:a16="http://schemas.microsoft.com/office/drawing/2014/main" id="{5277E96C-DEDF-CC6B-59E7-CAA3F3A53F56}"/>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9" name="Slide Number Placeholder 8">
            <a:extLst>
              <a:ext uri="{FF2B5EF4-FFF2-40B4-BE49-F238E27FC236}">
                <a16:creationId xmlns:a16="http://schemas.microsoft.com/office/drawing/2014/main" id="{83E94A27-BF3F-AAA4-EB5C-4BE7D6C27DFB}"/>
              </a:ext>
            </a:extLst>
          </p:cNvPr>
          <p:cNvSpPr>
            <a:spLocks noGrp="1"/>
          </p:cNvSpPr>
          <p:nvPr>
            <p:ph type="sldNum" sz="quarter" idx="12"/>
          </p:nvPr>
        </p:nvSpPr>
        <p:spPr>
          <a:xfrm>
            <a:off x="8610600" y="6356350"/>
            <a:ext cx="2743200" cy="365125"/>
          </a:xfrm>
          <a:prstGeom prst="rect">
            <a:avLst/>
          </a:prstGeom>
        </p:spPr>
        <p:txBody>
          <a:bodyPr/>
          <a:lstStyle/>
          <a:p>
            <a:fld id="{BF6E19B8-5DFA-459A-83AF-496F7B0F1ADC}" type="slidenum">
              <a:rPr lang="en-US" smtClean="0"/>
              <a:t>‹#›</a:t>
            </a:fld>
            <a:endParaRPr lang="en-US"/>
          </a:p>
        </p:txBody>
      </p:sp>
    </p:spTree>
    <p:extLst>
      <p:ext uri="{BB962C8B-B14F-4D97-AF65-F5344CB8AC3E}">
        <p14:creationId xmlns:p14="http://schemas.microsoft.com/office/powerpoint/2010/main" val="341217499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4C0221-3118-42E8-5E47-213573C5F226}"/>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Date Placeholder 2">
            <a:extLst>
              <a:ext uri="{FF2B5EF4-FFF2-40B4-BE49-F238E27FC236}">
                <a16:creationId xmlns:a16="http://schemas.microsoft.com/office/drawing/2014/main" id="{5079D69A-0D42-0599-FFEA-97E14413CAF3}"/>
              </a:ext>
            </a:extLst>
          </p:cNvPr>
          <p:cNvSpPr>
            <a:spLocks noGrp="1"/>
          </p:cNvSpPr>
          <p:nvPr>
            <p:ph type="dt" sz="half" idx="10"/>
          </p:nvPr>
        </p:nvSpPr>
        <p:spPr>
          <a:xfrm>
            <a:off x="838200" y="6356350"/>
            <a:ext cx="2743200" cy="365125"/>
          </a:xfrm>
          <a:prstGeom prst="rect">
            <a:avLst/>
          </a:prstGeom>
        </p:spPr>
        <p:txBody>
          <a:bodyPr/>
          <a:lstStyle/>
          <a:p>
            <a:fld id="{EDE16505-5D48-4DAC-A062-4C566C7A7439}" type="datetimeFigureOut">
              <a:rPr lang="en-US" smtClean="0"/>
              <a:t>8/25/2025</a:t>
            </a:fld>
            <a:endParaRPr lang="en-US"/>
          </a:p>
        </p:txBody>
      </p:sp>
      <p:sp>
        <p:nvSpPr>
          <p:cNvPr id="4" name="Footer Placeholder 3">
            <a:extLst>
              <a:ext uri="{FF2B5EF4-FFF2-40B4-BE49-F238E27FC236}">
                <a16:creationId xmlns:a16="http://schemas.microsoft.com/office/drawing/2014/main" id="{F7C2E301-A26E-5726-04C8-C75ECBCA53DC}"/>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5" name="Slide Number Placeholder 4">
            <a:extLst>
              <a:ext uri="{FF2B5EF4-FFF2-40B4-BE49-F238E27FC236}">
                <a16:creationId xmlns:a16="http://schemas.microsoft.com/office/drawing/2014/main" id="{1094300F-B2B5-9197-29EB-7EF17F4F9B29}"/>
              </a:ext>
            </a:extLst>
          </p:cNvPr>
          <p:cNvSpPr>
            <a:spLocks noGrp="1"/>
          </p:cNvSpPr>
          <p:nvPr>
            <p:ph type="sldNum" sz="quarter" idx="12"/>
          </p:nvPr>
        </p:nvSpPr>
        <p:spPr>
          <a:xfrm>
            <a:off x="8610600" y="6356350"/>
            <a:ext cx="2743200" cy="365125"/>
          </a:xfrm>
          <a:prstGeom prst="rect">
            <a:avLst/>
          </a:prstGeom>
        </p:spPr>
        <p:txBody>
          <a:bodyPr/>
          <a:lstStyle/>
          <a:p>
            <a:fld id="{BF6E19B8-5DFA-459A-83AF-496F7B0F1ADC}" type="slidenum">
              <a:rPr lang="en-US" smtClean="0"/>
              <a:t>‹#›</a:t>
            </a:fld>
            <a:endParaRPr lang="en-US"/>
          </a:p>
        </p:txBody>
      </p:sp>
    </p:spTree>
    <p:extLst>
      <p:ext uri="{BB962C8B-B14F-4D97-AF65-F5344CB8AC3E}">
        <p14:creationId xmlns:p14="http://schemas.microsoft.com/office/powerpoint/2010/main" val="250603650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FF583D6-B95E-3530-A1A8-192B3739EC57}"/>
              </a:ext>
            </a:extLst>
          </p:cNvPr>
          <p:cNvSpPr>
            <a:spLocks noGrp="1"/>
          </p:cNvSpPr>
          <p:nvPr>
            <p:ph type="dt" sz="half" idx="10"/>
          </p:nvPr>
        </p:nvSpPr>
        <p:spPr>
          <a:xfrm>
            <a:off x="838200" y="6356350"/>
            <a:ext cx="2743200" cy="365125"/>
          </a:xfrm>
          <a:prstGeom prst="rect">
            <a:avLst/>
          </a:prstGeom>
        </p:spPr>
        <p:txBody>
          <a:bodyPr/>
          <a:lstStyle/>
          <a:p>
            <a:fld id="{EDE16505-5D48-4DAC-A062-4C566C7A7439}" type="datetimeFigureOut">
              <a:rPr lang="en-US" smtClean="0"/>
              <a:t>8/25/2025</a:t>
            </a:fld>
            <a:endParaRPr lang="en-US"/>
          </a:p>
        </p:txBody>
      </p:sp>
      <p:sp>
        <p:nvSpPr>
          <p:cNvPr id="3" name="Footer Placeholder 2">
            <a:extLst>
              <a:ext uri="{FF2B5EF4-FFF2-40B4-BE49-F238E27FC236}">
                <a16:creationId xmlns:a16="http://schemas.microsoft.com/office/drawing/2014/main" id="{46B9D310-5398-79C1-C8C6-94F3F7414E29}"/>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4" name="Slide Number Placeholder 3">
            <a:extLst>
              <a:ext uri="{FF2B5EF4-FFF2-40B4-BE49-F238E27FC236}">
                <a16:creationId xmlns:a16="http://schemas.microsoft.com/office/drawing/2014/main" id="{0DFF7B81-9B8D-B8CD-951E-F2DBC4D6EFE1}"/>
              </a:ext>
            </a:extLst>
          </p:cNvPr>
          <p:cNvSpPr>
            <a:spLocks noGrp="1"/>
          </p:cNvSpPr>
          <p:nvPr>
            <p:ph type="sldNum" sz="quarter" idx="12"/>
          </p:nvPr>
        </p:nvSpPr>
        <p:spPr>
          <a:xfrm>
            <a:off x="8610600" y="6356350"/>
            <a:ext cx="2743200" cy="365125"/>
          </a:xfrm>
          <a:prstGeom prst="rect">
            <a:avLst/>
          </a:prstGeom>
        </p:spPr>
        <p:txBody>
          <a:bodyPr/>
          <a:lstStyle/>
          <a:p>
            <a:fld id="{BF6E19B8-5DFA-459A-83AF-496F7B0F1ADC}" type="slidenum">
              <a:rPr lang="en-US" smtClean="0"/>
              <a:t>‹#›</a:t>
            </a:fld>
            <a:endParaRPr lang="en-US"/>
          </a:p>
        </p:txBody>
      </p:sp>
    </p:spTree>
    <p:extLst>
      <p:ext uri="{BB962C8B-B14F-4D97-AF65-F5344CB8AC3E}">
        <p14:creationId xmlns:p14="http://schemas.microsoft.com/office/powerpoint/2010/main" val="224372019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03416C-2F22-1206-1962-41D21881AB76}"/>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60E94AA0-4276-BC5A-1FF8-3B7C83177220}"/>
              </a:ext>
            </a:extLst>
          </p:cNvPr>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0A183BFD-3A2E-BC08-1626-13BA6A10A384}"/>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B579AA7-C4C2-6423-066F-F04D4246CC77}"/>
              </a:ext>
            </a:extLst>
          </p:cNvPr>
          <p:cNvSpPr>
            <a:spLocks noGrp="1"/>
          </p:cNvSpPr>
          <p:nvPr>
            <p:ph type="dt" sz="half" idx="10"/>
          </p:nvPr>
        </p:nvSpPr>
        <p:spPr>
          <a:xfrm>
            <a:off x="838200" y="6356350"/>
            <a:ext cx="2743200" cy="365125"/>
          </a:xfrm>
          <a:prstGeom prst="rect">
            <a:avLst/>
          </a:prstGeom>
        </p:spPr>
        <p:txBody>
          <a:bodyPr/>
          <a:lstStyle/>
          <a:p>
            <a:fld id="{EDE16505-5D48-4DAC-A062-4C566C7A7439}" type="datetimeFigureOut">
              <a:rPr lang="en-US" smtClean="0"/>
              <a:t>8/25/2025</a:t>
            </a:fld>
            <a:endParaRPr lang="en-US"/>
          </a:p>
        </p:txBody>
      </p:sp>
      <p:sp>
        <p:nvSpPr>
          <p:cNvPr id="6" name="Footer Placeholder 5">
            <a:extLst>
              <a:ext uri="{FF2B5EF4-FFF2-40B4-BE49-F238E27FC236}">
                <a16:creationId xmlns:a16="http://schemas.microsoft.com/office/drawing/2014/main" id="{E979366E-D6B9-38CD-8C0E-A416BE144E1B}"/>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19B992A4-93EE-7382-7D7C-C72873A50757}"/>
              </a:ext>
            </a:extLst>
          </p:cNvPr>
          <p:cNvSpPr>
            <a:spLocks noGrp="1"/>
          </p:cNvSpPr>
          <p:nvPr>
            <p:ph type="sldNum" sz="quarter" idx="12"/>
          </p:nvPr>
        </p:nvSpPr>
        <p:spPr>
          <a:xfrm>
            <a:off x="8610600" y="6356350"/>
            <a:ext cx="2743200" cy="365125"/>
          </a:xfrm>
          <a:prstGeom prst="rect">
            <a:avLst/>
          </a:prstGeom>
        </p:spPr>
        <p:txBody>
          <a:bodyPr/>
          <a:lstStyle/>
          <a:p>
            <a:fld id="{BF6E19B8-5DFA-459A-83AF-496F7B0F1ADC}" type="slidenum">
              <a:rPr lang="en-US" smtClean="0"/>
              <a:t>‹#›</a:t>
            </a:fld>
            <a:endParaRPr lang="en-US"/>
          </a:p>
        </p:txBody>
      </p:sp>
    </p:spTree>
    <p:extLst>
      <p:ext uri="{BB962C8B-B14F-4D97-AF65-F5344CB8AC3E}">
        <p14:creationId xmlns:p14="http://schemas.microsoft.com/office/powerpoint/2010/main" val="336204555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1B2FA5-D92B-2897-E277-F159523C8FFA}"/>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9BF1E864-9614-C5A7-DFBF-EC92AF60F7C0}"/>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80124132-E5A7-6DE1-203E-78AF3D554CB6}"/>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760C0D9-8694-FB47-CBA9-EA371BF08A9F}"/>
              </a:ext>
            </a:extLst>
          </p:cNvPr>
          <p:cNvSpPr>
            <a:spLocks noGrp="1"/>
          </p:cNvSpPr>
          <p:nvPr>
            <p:ph type="dt" sz="half" idx="10"/>
          </p:nvPr>
        </p:nvSpPr>
        <p:spPr>
          <a:xfrm>
            <a:off x="838200" y="6356350"/>
            <a:ext cx="2743200" cy="365125"/>
          </a:xfrm>
          <a:prstGeom prst="rect">
            <a:avLst/>
          </a:prstGeom>
        </p:spPr>
        <p:txBody>
          <a:bodyPr/>
          <a:lstStyle/>
          <a:p>
            <a:fld id="{EDE16505-5D48-4DAC-A062-4C566C7A7439}" type="datetimeFigureOut">
              <a:rPr lang="en-US" smtClean="0"/>
              <a:t>8/25/2025</a:t>
            </a:fld>
            <a:endParaRPr lang="en-US"/>
          </a:p>
        </p:txBody>
      </p:sp>
      <p:sp>
        <p:nvSpPr>
          <p:cNvPr id="6" name="Footer Placeholder 5">
            <a:extLst>
              <a:ext uri="{FF2B5EF4-FFF2-40B4-BE49-F238E27FC236}">
                <a16:creationId xmlns:a16="http://schemas.microsoft.com/office/drawing/2014/main" id="{5249BE93-6E08-A738-37B1-8F05943A5388}"/>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491BE364-8469-F0AB-8BD6-89D942E4C847}"/>
              </a:ext>
            </a:extLst>
          </p:cNvPr>
          <p:cNvSpPr>
            <a:spLocks noGrp="1"/>
          </p:cNvSpPr>
          <p:nvPr>
            <p:ph type="sldNum" sz="quarter" idx="12"/>
          </p:nvPr>
        </p:nvSpPr>
        <p:spPr>
          <a:xfrm>
            <a:off x="8610600" y="6356350"/>
            <a:ext cx="2743200" cy="365125"/>
          </a:xfrm>
          <a:prstGeom prst="rect">
            <a:avLst/>
          </a:prstGeom>
        </p:spPr>
        <p:txBody>
          <a:bodyPr/>
          <a:lstStyle/>
          <a:p>
            <a:fld id="{BF6E19B8-5DFA-459A-83AF-496F7B0F1ADC}" type="slidenum">
              <a:rPr lang="en-US" smtClean="0"/>
              <a:t>‹#›</a:t>
            </a:fld>
            <a:endParaRPr lang="en-US"/>
          </a:p>
        </p:txBody>
      </p:sp>
    </p:spTree>
    <p:extLst>
      <p:ext uri="{BB962C8B-B14F-4D97-AF65-F5344CB8AC3E}">
        <p14:creationId xmlns:p14="http://schemas.microsoft.com/office/powerpoint/2010/main" val="153734130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11695090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3A6AC886-D56D-C291-D4D3-26B70EAC2BB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19033794-AC8C-4C16-BAB7-DFE6DB114E0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73DDDE0-A5AC-75C7-1294-C6BC3FD20E5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502D62EA-FC90-5B41-8DC6-04FB636EEE1B}" type="datetimeFigureOut">
              <a:rPr lang="en-US" smtClean="0"/>
              <a:t>8/25/2025</a:t>
            </a:fld>
            <a:endParaRPr lang="en-US"/>
          </a:p>
        </p:txBody>
      </p:sp>
      <p:sp>
        <p:nvSpPr>
          <p:cNvPr id="5" name="Footer Placeholder 4">
            <a:extLst>
              <a:ext uri="{FF2B5EF4-FFF2-40B4-BE49-F238E27FC236}">
                <a16:creationId xmlns:a16="http://schemas.microsoft.com/office/drawing/2014/main" id="{3CAD15D8-9EC6-C4BD-29F8-9067EB65644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a:extLst>
              <a:ext uri="{FF2B5EF4-FFF2-40B4-BE49-F238E27FC236}">
                <a16:creationId xmlns:a16="http://schemas.microsoft.com/office/drawing/2014/main" id="{A249E69F-EC9C-FCB7-4610-08355F0EC93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A15AF484-256C-F740-9ECB-BC1D0DD47E64}" type="slidenum">
              <a:rPr lang="en-US" smtClean="0"/>
              <a:t>‹#›</a:t>
            </a:fld>
            <a:endParaRPr lang="en-US"/>
          </a:p>
        </p:txBody>
      </p:sp>
    </p:spTree>
    <p:extLst>
      <p:ext uri="{BB962C8B-B14F-4D97-AF65-F5344CB8AC3E}">
        <p14:creationId xmlns:p14="http://schemas.microsoft.com/office/powerpoint/2010/main" val="84924966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9.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png"/></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0.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png"/></Relationships>
</file>

<file path=ppt/slides/_rels/slide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1.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png"/></Relationships>
</file>

<file path=ppt/slides/_rels/slide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2.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png"/></Relationships>
</file>

<file path=ppt/slides/_rels/slide14.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4.png"/><Relationship Id="rId7" Type="http://schemas.openxmlformats.org/officeDocument/2006/relationships/image" Target="../media/image15.png"/><Relationship Id="rId2" Type="http://schemas.openxmlformats.org/officeDocument/2006/relationships/notesSlide" Target="../notesSlides/notesSlide13.xml"/><Relationship Id="rId1" Type="http://schemas.openxmlformats.org/officeDocument/2006/relationships/slideLayout" Target="../slideLayouts/slideLayout1.xml"/><Relationship Id="rId6" Type="http://schemas.openxmlformats.org/officeDocument/2006/relationships/image" Target="../media/image14.png"/><Relationship Id="rId5" Type="http://schemas.openxmlformats.org/officeDocument/2006/relationships/image" Target="../media/image13.jpeg"/><Relationship Id="rId4" Type="http://schemas.openxmlformats.org/officeDocument/2006/relationships/image" Target="../media/image2.png"/><Relationship Id="rId9" Type="http://schemas.openxmlformats.org/officeDocument/2006/relationships/image" Target="../media/image17.pn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1.xml"/><Relationship Id="rId5" Type="http://schemas.openxmlformats.org/officeDocument/2006/relationships/image" Target="../media/image5.png"/><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1.xml"/><Relationship Id="rId5" Type="http://schemas.openxmlformats.org/officeDocument/2006/relationships/image" Target="../media/image6.png"/><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1.xml"/><Relationship Id="rId5" Type="http://schemas.openxmlformats.org/officeDocument/2006/relationships/image" Target="../media/image7.png"/><Relationship Id="rId4" Type="http://schemas.openxmlformats.org/officeDocument/2006/relationships/image" Target="../media/image2.png"/></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1.xml"/><Relationship Id="rId5" Type="http://schemas.openxmlformats.org/officeDocument/2006/relationships/image" Target="../media/image8.jpeg"/><Relationship Id="rId4" Type="http://schemas.openxmlformats.org/officeDocument/2006/relationships/image" Target="../media/image2.png"/></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1.xml"/><Relationship Id="rId5" Type="http://schemas.openxmlformats.org/officeDocument/2006/relationships/image" Target="../media/image8.jpeg"/><Relationship Id="rId4" Type="http://schemas.openxmlformats.org/officeDocument/2006/relationships/image" Target="../media/image2.png"/></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1.xml"/><Relationship Id="rId5" Type="http://schemas.openxmlformats.org/officeDocument/2006/relationships/image" Target="../media/image8.jpeg"/><Relationship Id="rId4" Type="http://schemas.openxmlformats.org/officeDocument/2006/relationships/image" Target="../media/image2.png"/></Relationships>
</file>

<file path=ppt/slides/_rels/slide8.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notesSlide" Target="../notesSlides/notesSlide8.xml"/><Relationship Id="rId1" Type="http://schemas.openxmlformats.org/officeDocument/2006/relationships/slideLayout" Target="../slideLayouts/slideLayout12.xml"/><Relationship Id="rId4" Type="http://schemas.openxmlformats.org/officeDocument/2006/relationships/image" Target="../media/image10.png"/></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12.xml"/><Relationship Id="rId4"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EAB31253-9256-61AF-450D-C0DB10214DF0}"/>
              </a:ext>
            </a:extLst>
          </p:cNvPr>
          <p:cNvPicPr>
            <a:picLocks noChangeAspect="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l="-1" t="4445" r="1727"/>
          <a:stretch/>
        </p:blipFill>
        <p:spPr>
          <a:xfrm>
            <a:off x="-1" y="0"/>
            <a:ext cx="3941379" cy="6858000"/>
          </a:xfrm>
          <a:prstGeom prst="rect">
            <a:avLst/>
          </a:prstGeom>
        </p:spPr>
      </p:pic>
      <p:pic>
        <p:nvPicPr>
          <p:cNvPr id="7" name="Picture 6">
            <a:extLst>
              <a:ext uri="{FF2B5EF4-FFF2-40B4-BE49-F238E27FC236}">
                <a16:creationId xmlns:a16="http://schemas.microsoft.com/office/drawing/2014/main" id="{EFD2C696-D43E-EA37-E2A0-6154A051945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45621" y="4403688"/>
            <a:ext cx="2161248" cy="2309591"/>
          </a:xfrm>
          <a:prstGeom prst="rect">
            <a:avLst/>
          </a:prstGeom>
        </p:spPr>
      </p:pic>
      <p:sp>
        <p:nvSpPr>
          <p:cNvPr id="2" name="TextBox 1">
            <a:extLst>
              <a:ext uri="{FF2B5EF4-FFF2-40B4-BE49-F238E27FC236}">
                <a16:creationId xmlns:a16="http://schemas.microsoft.com/office/drawing/2014/main" id="{402698E4-0EB4-E126-692C-4EAEBECA8EF1}"/>
              </a:ext>
            </a:extLst>
          </p:cNvPr>
          <p:cNvSpPr txBox="1"/>
          <p:nvPr/>
        </p:nvSpPr>
        <p:spPr>
          <a:xfrm>
            <a:off x="3032306" y="722790"/>
            <a:ext cx="8552329" cy="5478423"/>
          </a:xfrm>
          <a:prstGeom prst="rect">
            <a:avLst/>
          </a:prstGeom>
          <a:noFill/>
        </p:spPr>
        <p:txBody>
          <a:bodyPr wrap="square" rtlCol="0">
            <a:spAutoFit/>
          </a:bodyPr>
          <a:lstStyle/>
          <a:p>
            <a:pPr algn="ctr"/>
            <a:r>
              <a:rPr lang="en-US" sz="5000" dirty="0"/>
              <a:t>Seeing Red: How Red Flag Studies Keep Projects on Track</a:t>
            </a:r>
          </a:p>
          <a:p>
            <a:pPr algn="ctr"/>
            <a:endParaRPr lang="en-US" sz="5000" dirty="0"/>
          </a:p>
          <a:p>
            <a:pPr algn="ctr"/>
            <a:r>
              <a:rPr lang="en-US" sz="3200" dirty="0"/>
              <a:t>By</a:t>
            </a:r>
            <a:endParaRPr lang="en-US" sz="4000" dirty="0"/>
          </a:p>
          <a:p>
            <a:pPr algn="ctr"/>
            <a:r>
              <a:rPr lang="en-US" sz="4000" dirty="0"/>
              <a:t>Karen Mynhier, KYTC</a:t>
            </a:r>
          </a:p>
          <a:p>
            <a:pPr algn="ctr"/>
            <a:r>
              <a:rPr lang="en-US" sz="4000" dirty="0"/>
              <a:t>Darrin Eldridge, KYTC</a:t>
            </a:r>
          </a:p>
          <a:p>
            <a:pPr algn="ctr"/>
            <a:r>
              <a:rPr lang="en-US" sz="3200" dirty="0"/>
              <a:t>and</a:t>
            </a:r>
            <a:r>
              <a:rPr lang="en-US" sz="4000" dirty="0"/>
              <a:t> </a:t>
            </a:r>
          </a:p>
          <a:p>
            <a:pPr algn="ctr"/>
            <a:r>
              <a:rPr lang="en-US" sz="4000" dirty="0"/>
              <a:t>Jeff Jasper, KTC</a:t>
            </a:r>
          </a:p>
        </p:txBody>
      </p:sp>
      <p:pic>
        <p:nvPicPr>
          <p:cNvPr id="4" name="Picture 3">
            <a:extLst>
              <a:ext uri="{FF2B5EF4-FFF2-40B4-BE49-F238E27FC236}">
                <a16:creationId xmlns:a16="http://schemas.microsoft.com/office/drawing/2014/main" id="{59973434-2A57-D403-7F11-7C8EB630C394}"/>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826258" y="2593073"/>
            <a:ext cx="2005166" cy="223183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4862232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9960785-2495-8C1A-C9EF-0F34C79D7896}"/>
            </a:ext>
          </a:extLst>
        </p:cNvPr>
        <p:cNvGrpSpPr/>
        <p:nvPr/>
      </p:nvGrpSpPr>
      <p:grpSpPr>
        <a:xfrm>
          <a:off x="0" y="0"/>
          <a:ext cx="0" cy="0"/>
          <a:chOff x="0" y="0"/>
          <a:chExt cx="0" cy="0"/>
        </a:xfrm>
      </p:grpSpPr>
      <p:pic>
        <p:nvPicPr>
          <p:cNvPr id="11" name="Picture 10">
            <a:extLst>
              <a:ext uri="{FF2B5EF4-FFF2-40B4-BE49-F238E27FC236}">
                <a16:creationId xmlns:a16="http://schemas.microsoft.com/office/drawing/2014/main" id="{3EFC6052-100E-8DA0-AF44-3F7C55A125B1}"/>
              </a:ext>
            </a:extLst>
          </p:cNvPr>
          <p:cNvPicPr>
            <a:picLocks noChangeAspect="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l="3017" r="3189" b="10450"/>
          <a:stretch/>
        </p:blipFill>
        <p:spPr>
          <a:xfrm>
            <a:off x="-58100" y="-302498"/>
            <a:ext cx="12250099" cy="1006691"/>
          </a:xfrm>
          <a:prstGeom prst="rect">
            <a:avLst/>
          </a:prstGeom>
        </p:spPr>
      </p:pic>
      <p:pic>
        <p:nvPicPr>
          <p:cNvPr id="6" name="Picture 5">
            <a:extLst>
              <a:ext uri="{FF2B5EF4-FFF2-40B4-BE49-F238E27FC236}">
                <a16:creationId xmlns:a16="http://schemas.microsoft.com/office/drawing/2014/main" id="{87A95EEF-5738-3C77-F054-4F42490D8BF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125491" y="-129963"/>
            <a:ext cx="1066508" cy="1139711"/>
          </a:xfrm>
          <a:prstGeom prst="rect">
            <a:avLst/>
          </a:prstGeom>
        </p:spPr>
      </p:pic>
      <p:pic>
        <p:nvPicPr>
          <p:cNvPr id="2" name="Picture 1">
            <a:extLst>
              <a:ext uri="{FF2B5EF4-FFF2-40B4-BE49-F238E27FC236}">
                <a16:creationId xmlns:a16="http://schemas.microsoft.com/office/drawing/2014/main" id="{59973434-2A57-D403-7F11-7C8EB630C394}"/>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66221" y="1050450"/>
            <a:ext cx="4273956" cy="4757100"/>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10">
            <a:extLst>
              <a:ext uri="{FF2B5EF4-FFF2-40B4-BE49-F238E27FC236}">
                <a16:creationId xmlns:a16="http://schemas.microsoft.com/office/drawing/2014/main" id="{08337328-7888-E461-49AB-80E4F5FE4AD1}"/>
              </a:ext>
            </a:extLst>
          </p:cNvPr>
          <p:cNvSpPr txBox="1"/>
          <p:nvPr/>
        </p:nvSpPr>
        <p:spPr>
          <a:xfrm>
            <a:off x="5208625" y="1531286"/>
            <a:ext cx="6217153" cy="2554545"/>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4000" dirty="0">
                <a:latin typeface="Helvetica" panose="020B0604020202020204" pitchFamily="34" charset="0"/>
                <a:cs typeface="Helvetica" panose="020B0604020202020204" pitchFamily="34" charset="0"/>
              </a:rPr>
              <a:t>The goal of a                        Red Flag Study is to identify significant existing features early in a project.</a:t>
            </a:r>
          </a:p>
        </p:txBody>
      </p:sp>
    </p:spTree>
    <p:extLst>
      <p:ext uri="{BB962C8B-B14F-4D97-AF65-F5344CB8AC3E}">
        <p14:creationId xmlns:p14="http://schemas.microsoft.com/office/powerpoint/2010/main" val="426726180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3F3189C-42DD-3A41-2553-CEA245A9B5B3}"/>
            </a:ext>
          </a:extLst>
        </p:cNvPr>
        <p:cNvGrpSpPr/>
        <p:nvPr/>
      </p:nvGrpSpPr>
      <p:grpSpPr>
        <a:xfrm>
          <a:off x="0" y="0"/>
          <a:ext cx="0" cy="0"/>
          <a:chOff x="0" y="0"/>
          <a:chExt cx="0" cy="0"/>
        </a:xfrm>
      </p:grpSpPr>
      <p:pic>
        <p:nvPicPr>
          <p:cNvPr id="11" name="Picture 10">
            <a:extLst>
              <a:ext uri="{FF2B5EF4-FFF2-40B4-BE49-F238E27FC236}">
                <a16:creationId xmlns:a16="http://schemas.microsoft.com/office/drawing/2014/main" id="{34F0760A-DA8B-A710-AA50-EBE995EFB2F6}"/>
              </a:ext>
            </a:extLst>
          </p:cNvPr>
          <p:cNvPicPr>
            <a:picLocks noChangeAspect="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l="3017" r="3189" b="10450"/>
          <a:stretch/>
        </p:blipFill>
        <p:spPr>
          <a:xfrm>
            <a:off x="-58100" y="-302498"/>
            <a:ext cx="12250099" cy="1006691"/>
          </a:xfrm>
          <a:prstGeom prst="rect">
            <a:avLst/>
          </a:prstGeom>
        </p:spPr>
      </p:pic>
      <p:pic>
        <p:nvPicPr>
          <p:cNvPr id="6" name="Picture 5">
            <a:extLst>
              <a:ext uri="{FF2B5EF4-FFF2-40B4-BE49-F238E27FC236}">
                <a16:creationId xmlns:a16="http://schemas.microsoft.com/office/drawing/2014/main" id="{01C335E6-7F4B-571A-9026-DB6F9C77EAD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125491" y="-129963"/>
            <a:ext cx="1066508" cy="1139711"/>
          </a:xfrm>
          <a:prstGeom prst="rect">
            <a:avLst/>
          </a:prstGeom>
        </p:spPr>
      </p:pic>
      <p:pic>
        <p:nvPicPr>
          <p:cNvPr id="2" name="Picture 1">
            <a:extLst>
              <a:ext uri="{FF2B5EF4-FFF2-40B4-BE49-F238E27FC236}">
                <a16:creationId xmlns:a16="http://schemas.microsoft.com/office/drawing/2014/main" id="{59973434-2A57-D403-7F11-7C8EB630C394}"/>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66221" y="1050450"/>
            <a:ext cx="4273956" cy="4757100"/>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10">
            <a:extLst>
              <a:ext uri="{FF2B5EF4-FFF2-40B4-BE49-F238E27FC236}">
                <a16:creationId xmlns:a16="http://schemas.microsoft.com/office/drawing/2014/main" id="{08337328-7888-E461-49AB-80E4F5FE4AD1}"/>
              </a:ext>
            </a:extLst>
          </p:cNvPr>
          <p:cNvSpPr txBox="1"/>
          <p:nvPr/>
        </p:nvSpPr>
        <p:spPr>
          <a:xfrm>
            <a:off x="5208625" y="1531286"/>
            <a:ext cx="6217153" cy="2554545"/>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4000" dirty="0">
                <a:solidFill>
                  <a:prstClr val="black"/>
                </a:solidFill>
                <a:latin typeface="Helvetica" panose="020B0604020202020204" pitchFamily="34" charset="0"/>
                <a:cs typeface="Helvetica" panose="020B0604020202020204" pitchFamily="34" charset="0"/>
              </a:rPr>
              <a:t>What happens if a significant existing feature is not identified early in a project?</a:t>
            </a:r>
            <a:endParaRPr kumimoji="0" lang="en-US" sz="4000" b="0" i="0" u="none" strike="noStrike" kern="1200" cap="none" spc="0" normalizeH="0" baseline="0" noProof="0" dirty="0">
              <a:ln>
                <a:noFill/>
              </a:ln>
              <a:solidFill>
                <a:prstClr val="black"/>
              </a:solidFill>
              <a:effectLst/>
              <a:uLnTx/>
              <a:uFillTx/>
              <a:latin typeface="Helvetica" panose="020B0604020202020204" pitchFamily="34" charset="0"/>
              <a:ea typeface="+mn-ea"/>
              <a:cs typeface="Helvetica" panose="020B0604020202020204" pitchFamily="34" charset="0"/>
            </a:endParaRPr>
          </a:p>
        </p:txBody>
      </p:sp>
    </p:spTree>
    <p:extLst>
      <p:ext uri="{BB962C8B-B14F-4D97-AF65-F5344CB8AC3E}">
        <p14:creationId xmlns:p14="http://schemas.microsoft.com/office/powerpoint/2010/main" val="194482488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3EE2203-85E5-E08A-EA56-2FDF6825E6AE}"/>
            </a:ext>
          </a:extLst>
        </p:cNvPr>
        <p:cNvGrpSpPr/>
        <p:nvPr/>
      </p:nvGrpSpPr>
      <p:grpSpPr>
        <a:xfrm>
          <a:off x="0" y="0"/>
          <a:ext cx="0" cy="0"/>
          <a:chOff x="0" y="0"/>
          <a:chExt cx="0" cy="0"/>
        </a:xfrm>
      </p:grpSpPr>
      <p:pic>
        <p:nvPicPr>
          <p:cNvPr id="11" name="Picture 10">
            <a:extLst>
              <a:ext uri="{FF2B5EF4-FFF2-40B4-BE49-F238E27FC236}">
                <a16:creationId xmlns:a16="http://schemas.microsoft.com/office/drawing/2014/main" id="{984C731B-2321-E44A-6E13-6413B1DD8D89}"/>
              </a:ext>
            </a:extLst>
          </p:cNvPr>
          <p:cNvPicPr>
            <a:picLocks noChangeAspect="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l="3017" r="3189" b="10450"/>
          <a:stretch/>
        </p:blipFill>
        <p:spPr>
          <a:xfrm>
            <a:off x="-58100" y="-302498"/>
            <a:ext cx="12250099" cy="1006691"/>
          </a:xfrm>
          <a:prstGeom prst="rect">
            <a:avLst/>
          </a:prstGeom>
        </p:spPr>
      </p:pic>
      <p:pic>
        <p:nvPicPr>
          <p:cNvPr id="6" name="Picture 5">
            <a:extLst>
              <a:ext uri="{FF2B5EF4-FFF2-40B4-BE49-F238E27FC236}">
                <a16:creationId xmlns:a16="http://schemas.microsoft.com/office/drawing/2014/main" id="{D328226B-8E93-5076-43DD-6D920FB3A68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125491" y="-129963"/>
            <a:ext cx="1066508" cy="1139711"/>
          </a:xfrm>
          <a:prstGeom prst="rect">
            <a:avLst/>
          </a:prstGeom>
        </p:spPr>
      </p:pic>
      <p:sp>
        <p:nvSpPr>
          <p:cNvPr id="2" name="Title 1">
            <a:extLst>
              <a:ext uri="{FF2B5EF4-FFF2-40B4-BE49-F238E27FC236}">
                <a16:creationId xmlns:a16="http://schemas.microsoft.com/office/drawing/2014/main" id="{62B38069-71B9-30C0-4E94-6D90E2B863FB}"/>
              </a:ext>
            </a:extLst>
          </p:cNvPr>
          <p:cNvSpPr txBox="1">
            <a:spLocks/>
          </p:cNvSpPr>
          <p:nvPr/>
        </p:nvSpPr>
        <p:spPr>
          <a:xfrm>
            <a:off x="5837735" y="0"/>
            <a:ext cx="5538916" cy="6858000"/>
          </a:xfrm>
          <a:prstGeom prst="rect">
            <a:avLst/>
          </a:prstGeom>
        </p:spPr>
        <p:txBody>
          <a:bodyPr vert="horz" lIns="91440" tIns="45720" rIns="91440" bIns="45720" rtlCol="0" anchor="ctr">
            <a:noAutofit/>
          </a:bodyPr>
          <a:lstStyle>
            <a:defPPr>
              <a:defRPr lang="en-US"/>
            </a:defPPr>
            <a:lvl1pPr marL="0" algn="ctr" defTabSz="914400" rtl="0" eaLnBrk="1" latinLnBrk="0" hangingPunct="1">
              <a:spcBef>
                <a:spcPct val="0"/>
              </a:spcBef>
              <a:buNone/>
              <a:defRPr sz="4400" kern="1200">
                <a:solidFill>
                  <a:schemeClr val="tx1"/>
                </a:solidFill>
                <a:latin typeface="+mj-lt"/>
                <a:ea typeface="+mj-ea"/>
                <a:cs typeface="+mj-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457200" marR="0" lvl="0" indent="-457200" algn="l" defTabSz="914400" rtl="0" eaLnBrk="1" fontAlgn="auto" latinLnBrk="0" hangingPunct="1">
              <a:lnSpc>
                <a:spcPct val="100000"/>
              </a:lnSpc>
              <a:spcBef>
                <a:spcPct val="0"/>
              </a:spcBef>
              <a:spcAft>
                <a:spcPts val="0"/>
              </a:spcAft>
              <a:buClrTx/>
              <a:buSzTx/>
              <a:buFont typeface="Wingdings" panose="05000000000000000000" pitchFamily="2" charset="2"/>
              <a:buChar char="ü"/>
              <a:tabLst/>
              <a:defRPr/>
            </a:pPr>
            <a:r>
              <a:rPr kumimoji="0" lang="en-US" sz="2400" b="1" i="0" u="none" strike="noStrike" kern="1200" cap="none" spc="0" normalizeH="0" baseline="0" noProof="0" dirty="0">
                <a:ln>
                  <a:noFill/>
                </a:ln>
                <a:solidFill>
                  <a:prstClr val="black"/>
                </a:solidFill>
                <a:effectLst/>
                <a:uLnTx/>
                <a:uFillTx/>
                <a:latin typeface="Helvetica" panose="020B0604020202020204" pitchFamily="34" charset="0"/>
                <a:ea typeface="+mj-ea"/>
                <a:cs typeface="Helvetica" panose="020B0604020202020204" pitchFamily="34" charset="0"/>
              </a:rPr>
              <a:t>Planning</a:t>
            </a:r>
          </a:p>
          <a:p>
            <a:pPr marL="457200" marR="0" lvl="0" indent="-457200" algn="l" defTabSz="914400" rtl="0" eaLnBrk="1" fontAlgn="auto" latinLnBrk="0" hangingPunct="1">
              <a:lnSpc>
                <a:spcPct val="100000"/>
              </a:lnSpc>
              <a:spcBef>
                <a:spcPct val="0"/>
              </a:spcBef>
              <a:spcAft>
                <a:spcPts val="0"/>
              </a:spcAft>
              <a:buClrTx/>
              <a:buSzTx/>
              <a:buFont typeface="Wingdings" panose="05000000000000000000" pitchFamily="2" charset="2"/>
              <a:buChar char="ü"/>
              <a:tabLst/>
              <a:defRPr/>
            </a:pPr>
            <a:r>
              <a:rPr kumimoji="0" lang="en-US" sz="2400" b="1" i="0" u="none" strike="noStrike" kern="1200" cap="none" spc="0" normalizeH="0" baseline="0" noProof="0" dirty="0">
                <a:ln>
                  <a:noFill/>
                </a:ln>
                <a:solidFill>
                  <a:prstClr val="black"/>
                </a:solidFill>
                <a:effectLst/>
                <a:uLnTx/>
                <a:uFillTx/>
                <a:latin typeface="Helvetica" panose="020B0604020202020204" pitchFamily="34" charset="0"/>
                <a:ea typeface="+mj-ea"/>
                <a:cs typeface="Helvetica" panose="020B0604020202020204" pitchFamily="34" charset="0"/>
              </a:rPr>
              <a:t>Program Management</a:t>
            </a:r>
          </a:p>
          <a:p>
            <a:pPr marL="457200" marR="0" lvl="0" indent="-457200" algn="l" defTabSz="914400" rtl="0" eaLnBrk="1" fontAlgn="auto" latinLnBrk="0" hangingPunct="1">
              <a:lnSpc>
                <a:spcPct val="100000"/>
              </a:lnSpc>
              <a:spcBef>
                <a:spcPct val="0"/>
              </a:spcBef>
              <a:spcAft>
                <a:spcPts val="0"/>
              </a:spcAft>
              <a:buClrTx/>
              <a:buSzTx/>
              <a:buFont typeface="Wingdings" panose="05000000000000000000" pitchFamily="2" charset="2"/>
              <a:buChar char="ü"/>
              <a:tabLst/>
              <a:defRPr/>
            </a:pPr>
            <a:r>
              <a:rPr kumimoji="0" lang="en-US" sz="2400" b="1" i="0" u="none" strike="noStrike" kern="1200" cap="none" spc="0" normalizeH="0" baseline="0" noProof="0" dirty="0">
                <a:ln>
                  <a:noFill/>
                </a:ln>
                <a:solidFill>
                  <a:prstClr val="black"/>
                </a:solidFill>
                <a:effectLst/>
                <a:uLnTx/>
                <a:uFillTx/>
                <a:latin typeface="Helvetica" panose="020B0604020202020204" pitchFamily="34" charset="0"/>
                <a:ea typeface="+mj-ea"/>
                <a:cs typeface="Helvetica" panose="020B0604020202020204" pitchFamily="34" charset="0"/>
              </a:rPr>
              <a:t>Professional Services</a:t>
            </a:r>
          </a:p>
          <a:p>
            <a:pPr marL="457200" marR="0" lvl="0" indent="-457200" algn="l" defTabSz="914400" rtl="0" eaLnBrk="1" fontAlgn="auto" latinLnBrk="0" hangingPunct="1">
              <a:lnSpc>
                <a:spcPct val="100000"/>
              </a:lnSpc>
              <a:spcBef>
                <a:spcPct val="0"/>
              </a:spcBef>
              <a:spcAft>
                <a:spcPts val="0"/>
              </a:spcAft>
              <a:buClrTx/>
              <a:buSzTx/>
              <a:buFont typeface="Wingdings" panose="05000000000000000000" pitchFamily="2" charset="2"/>
              <a:buChar char="ü"/>
              <a:tabLst/>
              <a:defRPr/>
            </a:pPr>
            <a:r>
              <a:rPr kumimoji="0" lang="en-US" sz="2400" b="1" i="0" u="none" strike="noStrike" kern="1200" cap="none" spc="0" normalizeH="0" baseline="0" noProof="0" dirty="0">
                <a:ln>
                  <a:noFill/>
                </a:ln>
                <a:solidFill>
                  <a:prstClr val="black"/>
                </a:solidFill>
                <a:effectLst/>
                <a:uLnTx/>
                <a:uFillTx/>
                <a:latin typeface="Helvetica" panose="020B0604020202020204" pitchFamily="34" charset="0"/>
                <a:ea typeface="+mj-ea"/>
                <a:cs typeface="Helvetica" panose="020B0604020202020204" pitchFamily="34" charset="0"/>
              </a:rPr>
              <a:t>Environmental Analysis</a:t>
            </a:r>
          </a:p>
          <a:p>
            <a:pPr marL="457200" marR="0" lvl="0" indent="-457200" algn="l" defTabSz="914400" rtl="0" eaLnBrk="1" fontAlgn="auto" latinLnBrk="0" hangingPunct="1">
              <a:lnSpc>
                <a:spcPct val="100000"/>
              </a:lnSpc>
              <a:spcBef>
                <a:spcPct val="0"/>
              </a:spcBef>
              <a:spcAft>
                <a:spcPts val="0"/>
              </a:spcAft>
              <a:buClrTx/>
              <a:buSzTx/>
              <a:buFont typeface="Wingdings" panose="05000000000000000000" pitchFamily="2" charset="2"/>
              <a:buChar char="ü"/>
              <a:tabLst/>
              <a:defRPr/>
            </a:pPr>
            <a:r>
              <a:rPr kumimoji="0" lang="en-US" sz="2400" b="1" i="0" u="none" strike="noStrike" kern="1200" cap="none" spc="0" normalizeH="0" baseline="0" noProof="0" dirty="0">
                <a:ln>
                  <a:noFill/>
                </a:ln>
                <a:solidFill>
                  <a:prstClr val="black"/>
                </a:solidFill>
                <a:effectLst/>
                <a:uLnTx/>
                <a:uFillTx/>
                <a:latin typeface="Helvetica" panose="020B0604020202020204" pitchFamily="34" charset="0"/>
                <a:ea typeface="+mj-ea"/>
                <a:cs typeface="Helvetica" panose="020B0604020202020204" pitchFamily="34" charset="0"/>
              </a:rPr>
              <a:t>Highway Design</a:t>
            </a:r>
          </a:p>
          <a:p>
            <a:pPr marL="457200" marR="0" lvl="0" indent="-457200" algn="l" defTabSz="914400" rtl="0" eaLnBrk="1" fontAlgn="auto" latinLnBrk="0" hangingPunct="1">
              <a:lnSpc>
                <a:spcPct val="100000"/>
              </a:lnSpc>
              <a:spcBef>
                <a:spcPct val="0"/>
              </a:spcBef>
              <a:spcAft>
                <a:spcPts val="0"/>
              </a:spcAft>
              <a:buClrTx/>
              <a:buSzTx/>
              <a:buFont typeface="Wingdings" panose="05000000000000000000" pitchFamily="2" charset="2"/>
              <a:buChar char="ü"/>
              <a:tabLst/>
              <a:defRPr/>
            </a:pPr>
            <a:r>
              <a:rPr kumimoji="0" lang="en-US" sz="2400" b="1" i="0" u="none" strike="noStrike" kern="1200" cap="none" spc="0" normalizeH="0" baseline="0" noProof="0" dirty="0">
                <a:ln>
                  <a:noFill/>
                </a:ln>
                <a:solidFill>
                  <a:prstClr val="black"/>
                </a:solidFill>
                <a:effectLst/>
                <a:uLnTx/>
                <a:uFillTx/>
                <a:latin typeface="Helvetica" panose="020B0604020202020204" pitchFamily="34" charset="0"/>
                <a:ea typeface="+mj-ea"/>
                <a:cs typeface="Helvetica" panose="020B0604020202020204" pitchFamily="34" charset="0"/>
              </a:rPr>
              <a:t>Structure Design &amp; Geotechnical</a:t>
            </a:r>
          </a:p>
          <a:p>
            <a:pPr marL="457200" marR="0" lvl="0" indent="-457200" algn="l" defTabSz="914400" rtl="0" eaLnBrk="1" fontAlgn="auto" latinLnBrk="0" hangingPunct="1">
              <a:lnSpc>
                <a:spcPct val="100000"/>
              </a:lnSpc>
              <a:spcBef>
                <a:spcPct val="0"/>
              </a:spcBef>
              <a:spcAft>
                <a:spcPts val="0"/>
              </a:spcAft>
              <a:buClrTx/>
              <a:buSzTx/>
              <a:buFont typeface="Wingdings" panose="05000000000000000000" pitchFamily="2" charset="2"/>
              <a:buChar char="ü"/>
              <a:tabLst/>
              <a:defRPr/>
            </a:pPr>
            <a:r>
              <a:rPr kumimoji="0" lang="en-US" sz="2400" b="1" i="0" u="none" strike="noStrike" kern="1200" cap="none" spc="0" normalizeH="0" baseline="0" noProof="0" dirty="0">
                <a:ln>
                  <a:noFill/>
                </a:ln>
                <a:solidFill>
                  <a:prstClr val="black"/>
                </a:solidFill>
                <a:effectLst/>
                <a:uLnTx/>
                <a:uFillTx/>
                <a:latin typeface="Helvetica" panose="020B0604020202020204" pitchFamily="34" charset="0"/>
                <a:ea typeface="+mj-ea"/>
                <a:cs typeface="Helvetica" panose="020B0604020202020204" pitchFamily="34" charset="0"/>
              </a:rPr>
              <a:t>Traffic Operations</a:t>
            </a:r>
          </a:p>
          <a:p>
            <a:pPr marL="457200" marR="0" lvl="0" indent="-457200" algn="l" defTabSz="914400" rtl="0" eaLnBrk="1" fontAlgn="auto" latinLnBrk="0" hangingPunct="1">
              <a:lnSpc>
                <a:spcPct val="100000"/>
              </a:lnSpc>
              <a:spcBef>
                <a:spcPct val="0"/>
              </a:spcBef>
              <a:spcAft>
                <a:spcPts val="0"/>
              </a:spcAft>
              <a:buClrTx/>
              <a:buSzTx/>
              <a:buFont typeface="Wingdings" panose="05000000000000000000" pitchFamily="2" charset="2"/>
              <a:buChar char="ü"/>
              <a:tabLst/>
              <a:defRPr/>
            </a:pPr>
            <a:r>
              <a:rPr kumimoji="0" lang="en-US" sz="2400" b="1" i="0" u="none" strike="noStrike" kern="1200" cap="none" spc="0" normalizeH="0" baseline="0" noProof="0" dirty="0">
                <a:ln>
                  <a:noFill/>
                </a:ln>
                <a:solidFill>
                  <a:prstClr val="black"/>
                </a:solidFill>
                <a:effectLst/>
                <a:uLnTx/>
                <a:uFillTx/>
                <a:latin typeface="Helvetica" panose="020B0604020202020204" pitchFamily="34" charset="0"/>
                <a:ea typeface="+mj-ea"/>
                <a:cs typeface="Helvetica" panose="020B0604020202020204" pitchFamily="34" charset="0"/>
              </a:rPr>
              <a:t>Utilities &amp; Rail</a:t>
            </a:r>
          </a:p>
          <a:p>
            <a:pPr marL="457200" marR="0" lvl="0" indent="-457200" algn="l" defTabSz="914400" rtl="0" eaLnBrk="1" fontAlgn="auto" latinLnBrk="0" hangingPunct="1">
              <a:lnSpc>
                <a:spcPct val="100000"/>
              </a:lnSpc>
              <a:spcBef>
                <a:spcPct val="0"/>
              </a:spcBef>
              <a:spcAft>
                <a:spcPts val="0"/>
              </a:spcAft>
              <a:buClrTx/>
              <a:buSzTx/>
              <a:buFont typeface="Wingdings" panose="05000000000000000000" pitchFamily="2" charset="2"/>
              <a:buChar char="ü"/>
              <a:tabLst/>
              <a:defRPr/>
            </a:pPr>
            <a:r>
              <a:rPr kumimoji="0" lang="en-US" sz="2400" b="1" i="0" u="none" strike="noStrike" kern="1200" cap="none" spc="0" normalizeH="0" baseline="0" noProof="0" dirty="0">
                <a:ln>
                  <a:noFill/>
                </a:ln>
                <a:solidFill>
                  <a:prstClr val="black"/>
                </a:solidFill>
                <a:effectLst/>
                <a:uLnTx/>
                <a:uFillTx/>
                <a:latin typeface="Helvetica" panose="020B0604020202020204" pitchFamily="34" charset="0"/>
                <a:ea typeface="+mj-ea"/>
                <a:cs typeface="Helvetica" panose="020B0604020202020204" pitchFamily="34" charset="0"/>
              </a:rPr>
              <a:t>Right of Way</a:t>
            </a:r>
          </a:p>
          <a:p>
            <a:pPr marL="457200" marR="0" lvl="0" indent="-457200" algn="l" defTabSz="914400" rtl="0" eaLnBrk="1" fontAlgn="auto" latinLnBrk="0" hangingPunct="1">
              <a:lnSpc>
                <a:spcPct val="100000"/>
              </a:lnSpc>
              <a:spcBef>
                <a:spcPct val="0"/>
              </a:spcBef>
              <a:spcAft>
                <a:spcPts val="0"/>
              </a:spcAft>
              <a:buClrTx/>
              <a:buSzTx/>
              <a:buFont typeface="Wingdings" panose="05000000000000000000" pitchFamily="2" charset="2"/>
              <a:buChar char="ü"/>
              <a:tabLst/>
              <a:defRPr/>
            </a:pPr>
            <a:r>
              <a:rPr kumimoji="0" lang="en-US" sz="2400" b="1" i="0" u="none" strike="noStrike" kern="1200" cap="none" spc="0" normalizeH="0" baseline="0" noProof="0" dirty="0">
                <a:ln>
                  <a:noFill/>
                </a:ln>
                <a:solidFill>
                  <a:prstClr val="black"/>
                </a:solidFill>
                <a:effectLst/>
                <a:uLnTx/>
                <a:uFillTx/>
                <a:latin typeface="Helvetica" panose="020B0604020202020204" pitchFamily="34" charset="0"/>
                <a:ea typeface="+mj-ea"/>
                <a:cs typeface="Helvetica" panose="020B0604020202020204" pitchFamily="34" charset="0"/>
              </a:rPr>
              <a:t>Legal</a:t>
            </a:r>
          </a:p>
          <a:p>
            <a:pPr marL="457200" marR="0" lvl="0" indent="-457200" algn="l" defTabSz="914400" rtl="0" eaLnBrk="1" fontAlgn="auto" latinLnBrk="0" hangingPunct="1">
              <a:lnSpc>
                <a:spcPct val="100000"/>
              </a:lnSpc>
              <a:spcBef>
                <a:spcPct val="0"/>
              </a:spcBef>
              <a:spcAft>
                <a:spcPts val="0"/>
              </a:spcAft>
              <a:buClrTx/>
              <a:buSzTx/>
              <a:buFont typeface="Wingdings" panose="05000000000000000000" pitchFamily="2" charset="2"/>
              <a:buChar char="ü"/>
              <a:tabLst/>
              <a:defRPr/>
            </a:pPr>
            <a:r>
              <a:rPr kumimoji="0" lang="en-US" sz="2400" b="1" i="0" u="none" strike="noStrike" kern="1200" cap="none" spc="0" normalizeH="0" baseline="0" noProof="0" dirty="0">
                <a:ln>
                  <a:noFill/>
                </a:ln>
                <a:solidFill>
                  <a:prstClr val="black"/>
                </a:solidFill>
                <a:effectLst/>
                <a:uLnTx/>
                <a:uFillTx/>
                <a:latin typeface="Helvetica" panose="020B0604020202020204" pitchFamily="34" charset="0"/>
                <a:ea typeface="+mj-ea"/>
                <a:cs typeface="Helvetica" panose="020B0604020202020204" pitchFamily="34" charset="0"/>
              </a:rPr>
              <a:t>Construction Procurement</a:t>
            </a:r>
          </a:p>
          <a:p>
            <a:pPr marL="457200" marR="0" lvl="0" indent="-457200" algn="l" defTabSz="914400" rtl="0" eaLnBrk="1" fontAlgn="auto" latinLnBrk="0" hangingPunct="1">
              <a:lnSpc>
                <a:spcPct val="100000"/>
              </a:lnSpc>
              <a:spcBef>
                <a:spcPct val="0"/>
              </a:spcBef>
              <a:spcAft>
                <a:spcPts val="0"/>
              </a:spcAft>
              <a:buClrTx/>
              <a:buSzTx/>
              <a:buFont typeface="Wingdings" panose="05000000000000000000" pitchFamily="2" charset="2"/>
              <a:buChar char="ü"/>
              <a:tabLst/>
              <a:defRPr/>
            </a:pPr>
            <a:r>
              <a:rPr kumimoji="0" lang="en-US" sz="2400" b="1" i="0" u="none" strike="noStrike" kern="1200" cap="none" spc="0" normalizeH="0" baseline="0" noProof="0" dirty="0">
                <a:ln>
                  <a:noFill/>
                </a:ln>
                <a:solidFill>
                  <a:prstClr val="black"/>
                </a:solidFill>
                <a:effectLst/>
                <a:uLnTx/>
                <a:uFillTx/>
                <a:latin typeface="Helvetica" panose="020B0604020202020204" pitchFamily="34" charset="0"/>
                <a:ea typeface="+mj-ea"/>
                <a:cs typeface="Helvetica" panose="020B0604020202020204" pitchFamily="34" charset="0"/>
              </a:rPr>
              <a:t>Construction</a:t>
            </a:r>
          </a:p>
          <a:p>
            <a:pPr marL="457200" marR="0" lvl="0" indent="-457200" algn="l" defTabSz="914400" rtl="0" eaLnBrk="1" fontAlgn="auto" latinLnBrk="0" hangingPunct="1">
              <a:lnSpc>
                <a:spcPct val="100000"/>
              </a:lnSpc>
              <a:spcBef>
                <a:spcPct val="0"/>
              </a:spcBef>
              <a:spcAft>
                <a:spcPts val="0"/>
              </a:spcAft>
              <a:buClrTx/>
              <a:buSzTx/>
              <a:buFont typeface="Wingdings" panose="05000000000000000000" pitchFamily="2" charset="2"/>
              <a:buChar char="ü"/>
              <a:tabLst/>
              <a:defRPr/>
            </a:pPr>
            <a:r>
              <a:rPr kumimoji="0" lang="en-US" sz="2400" b="1" i="0" u="none" strike="noStrike" kern="1200" cap="none" spc="0" normalizeH="0" baseline="0" noProof="0" dirty="0">
                <a:ln>
                  <a:noFill/>
                </a:ln>
                <a:solidFill>
                  <a:prstClr val="black"/>
                </a:solidFill>
                <a:effectLst/>
                <a:uLnTx/>
                <a:uFillTx/>
                <a:latin typeface="Helvetica" panose="020B0604020202020204" pitchFamily="34" charset="0"/>
                <a:ea typeface="+mj-ea"/>
                <a:cs typeface="Helvetica" panose="020B0604020202020204" pitchFamily="34" charset="0"/>
              </a:rPr>
              <a:t>Maintenance</a:t>
            </a:r>
          </a:p>
        </p:txBody>
      </p:sp>
      <p:pic>
        <p:nvPicPr>
          <p:cNvPr id="3" name="Picture 2">
            <a:extLst>
              <a:ext uri="{FF2B5EF4-FFF2-40B4-BE49-F238E27FC236}">
                <a16:creationId xmlns:a16="http://schemas.microsoft.com/office/drawing/2014/main" id="{1327EC19-5313-56AE-49B3-B3807CC9C34D}"/>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66221" y="1050450"/>
            <a:ext cx="4273956" cy="47571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0741366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DAB6F19-5170-4B9D-E96E-275548DD6A1B}"/>
            </a:ext>
          </a:extLst>
        </p:cNvPr>
        <p:cNvGrpSpPr/>
        <p:nvPr/>
      </p:nvGrpSpPr>
      <p:grpSpPr>
        <a:xfrm>
          <a:off x="0" y="0"/>
          <a:ext cx="0" cy="0"/>
          <a:chOff x="0" y="0"/>
          <a:chExt cx="0" cy="0"/>
        </a:xfrm>
      </p:grpSpPr>
      <p:pic>
        <p:nvPicPr>
          <p:cNvPr id="11" name="Picture 10">
            <a:extLst>
              <a:ext uri="{FF2B5EF4-FFF2-40B4-BE49-F238E27FC236}">
                <a16:creationId xmlns:a16="http://schemas.microsoft.com/office/drawing/2014/main" id="{54446E8F-F6DC-BE0D-4BF0-EB2B767AAB6E}"/>
              </a:ext>
            </a:extLst>
          </p:cNvPr>
          <p:cNvPicPr>
            <a:picLocks noChangeAspect="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l="3017" r="3189" b="10450"/>
          <a:stretch/>
        </p:blipFill>
        <p:spPr>
          <a:xfrm>
            <a:off x="-58100" y="-302498"/>
            <a:ext cx="12250099" cy="1006691"/>
          </a:xfrm>
          <a:prstGeom prst="rect">
            <a:avLst/>
          </a:prstGeom>
        </p:spPr>
      </p:pic>
      <p:pic>
        <p:nvPicPr>
          <p:cNvPr id="6" name="Picture 5">
            <a:extLst>
              <a:ext uri="{FF2B5EF4-FFF2-40B4-BE49-F238E27FC236}">
                <a16:creationId xmlns:a16="http://schemas.microsoft.com/office/drawing/2014/main" id="{713D4B06-12E4-A787-7F73-782F2F08F13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125491" y="-129963"/>
            <a:ext cx="1066508" cy="1139711"/>
          </a:xfrm>
          <a:prstGeom prst="rect">
            <a:avLst/>
          </a:prstGeom>
        </p:spPr>
      </p:pic>
      <p:sp>
        <p:nvSpPr>
          <p:cNvPr id="2" name="TextBox 1">
            <a:extLst>
              <a:ext uri="{FF2B5EF4-FFF2-40B4-BE49-F238E27FC236}">
                <a16:creationId xmlns:a16="http://schemas.microsoft.com/office/drawing/2014/main" id="{747FCFF2-1F58-D918-DA30-E97DB42E0326}"/>
              </a:ext>
            </a:extLst>
          </p:cNvPr>
          <p:cNvSpPr txBox="1"/>
          <p:nvPr/>
        </p:nvSpPr>
        <p:spPr>
          <a:xfrm>
            <a:off x="3005011" y="1736229"/>
            <a:ext cx="8552329" cy="2769989"/>
          </a:xfrm>
          <a:prstGeom prst="rect">
            <a:avLst/>
          </a:prstGeom>
          <a:noFill/>
        </p:spPr>
        <p:txBody>
          <a:bodyPr wrap="square" rtlCol="0">
            <a:spAutoFit/>
          </a:bodyPr>
          <a:lstStyle/>
          <a:p>
            <a:pPr algn="ctr"/>
            <a:r>
              <a:rPr lang="en-US" sz="5400" dirty="0"/>
              <a:t>From Theory → To Practice</a:t>
            </a:r>
            <a:endParaRPr lang="en-US" sz="5000" dirty="0"/>
          </a:p>
          <a:p>
            <a:pPr algn="ctr"/>
            <a:endParaRPr lang="en-US" sz="4000" dirty="0"/>
          </a:p>
          <a:p>
            <a:pPr algn="ctr"/>
            <a:r>
              <a:rPr lang="en-US" sz="4000" dirty="0"/>
              <a:t>Karen Mynhier, KYTC</a:t>
            </a:r>
          </a:p>
          <a:p>
            <a:pPr algn="ctr"/>
            <a:r>
              <a:rPr lang="en-US" sz="4000" dirty="0"/>
              <a:t>Darrin Eldridge, KYTC</a:t>
            </a:r>
          </a:p>
        </p:txBody>
      </p:sp>
      <p:pic>
        <p:nvPicPr>
          <p:cNvPr id="3" name="Picture 2">
            <a:extLst>
              <a:ext uri="{FF2B5EF4-FFF2-40B4-BE49-F238E27FC236}">
                <a16:creationId xmlns:a16="http://schemas.microsoft.com/office/drawing/2014/main" id="{39941887-EE60-5030-C730-AE273043C776}"/>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30924" y="1641217"/>
            <a:ext cx="2370554" cy="263853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603405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39FAC26-1D9E-1876-D90C-7ABA0A591DB0}"/>
            </a:ext>
          </a:extLst>
        </p:cNvPr>
        <p:cNvGrpSpPr/>
        <p:nvPr/>
      </p:nvGrpSpPr>
      <p:grpSpPr>
        <a:xfrm>
          <a:off x="0" y="0"/>
          <a:ext cx="0" cy="0"/>
          <a:chOff x="0" y="0"/>
          <a:chExt cx="0" cy="0"/>
        </a:xfrm>
      </p:grpSpPr>
      <p:pic>
        <p:nvPicPr>
          <p:cNvPr id="11" name="Picture 10">
            <a:extLst>
              <a:ext uri="{FF2B5EF4-FFF2-40B4-BE49-F238E27FC236}">
                <a16:creationId xmlns:a16="http://schemas.microsoft.com/office/drawing/2014/main" id="{CC57E073-B7ED-93CD-2AF5-C153C3D78913}"/>
              </a:ext>
            </a:extLst>
          </p:cNvPr>
          <p:cNvPicPr>
            <a:picLocks noChangeAspect="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l="3017" r="3189" b="10450"/>
          <a:stretch/>
        </p:blipFill>
        <p:spPr>
          <a:xfrm>
            <a:off x="-58100" y="-302498"/>
            <a:ext cx="12250099" cy="1006691"/>
          </a:xfrm>
          <a:prstGeom prst="rect">
            <a:avLst/>
          </a:prstGeom>
        </p:spPr>
      </p:pic>
      <p:pic>
        <p:nvPicPr>
          <p:cNvPr id="6" name="Picture 5">
            <a:extLst>
              <a:ext uri="{FF2B5EF4-FFF2-40B4-BE49-F238E27FC236}">
                <a16:creationId xmlns:a16="http://schemas.microsoft.com/office/drawing/2014/main" id="{50EB2983-52E5-B42C-EF71-668BC8A625E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125491" y="-129963"/>
            <a:ext cx="1066508" cy="1139711"/>
          </a:xfrm>
          <a:prstGeom prst="rect">
            <a:avLst/>
          </a:prstGeom>
        </p:spPr>
      </p:pic>
      <p:pic>
        <p:nvPicPr>
          <p:cNvPr id="2" name="Picture 2" descr="scoping activities written on sticks">
            <a:extLst>
              <a:ext uri="{FF2B5EF4-FFF2-40B4-BE49-F238E27FC236}">
                <a16:creationId xmlns:a16="http://schemas.microsoft.com/office/drawing/2014/main" id="{5E1EBA77-7E30-4EC9-0E5A-A6711694EC14}"/>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46065" y="1806840"/>
            <a:ext cx="5849935" cy="2988190"/>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a:extLst>
              <a:ext uri="{FF2B5EF4-FFF2-40B4-BE49-F238E27FC236}">
                <a16:creationId xmlns:a16="http://schemas.microsoft.com/office/drawing/2014/main" id="{C28E35C0-976F-5191-CD94-F0E4AB798129}"/>
              </a:ext>
            </a:extLst>
          </p:cNvPr>
          <p:cNvSpPr/>
          <p:nvPr/>
        </p:nvSpPr>
        <p:spPr>
          <a:xfrm>
            <a:off x="0" y="-150128"/>
            <a:ext cx="12192000" cy="1590674"/>
          </a:xfrm>
          <a:prstGeom prst="rect">
            <a:avLst/>
          </a:prstGeom>
          <a:solidFill>
            <a:srgbClr val="CECEC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4" name="Title 1">
            <a:extLst>
              <a:ext uri="{FF2B5EF4-FFF2-40B4-BE49-F238E27FC236}">
                <a16:creationId xmlns:a16="http://schemas.microsoft.com/office/drawing/2014/main" id="{E887B1E8-FFC3-5927-2704-937319782551}"/>
              </a:ext>
            </a:extLst>
          </p:cNvPr>
          <p:cNvSpPr txBox="1">
            <a:spLocks/>
          </p:cNvSpPr>
          <p:nvPr/>
        </p:nvSpPr>
        <p:spPr>
          <a:xfrm>
            <a:off x="3771014" y="-150129"/>
            <a:ext cx="8420986" cy="1590674"/>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endParaRPr kumimoji="0" lang="en-US" sz="3600" b="1" i="0" u="none" strike="noStrike" kern="1200" cap="none" spc="0" normalizeH="0" baseline="0" noProof="0" dirty="0">
              <a:ln>
                <a:noFill/>
              </a:ln>
              <a:solidFill>
                <a:prstClr val="black"/>
              </a:solidFill>
              <a:effectLst/>
              <a:uLnTx/>
              <a:uFillTx/>
              <a:latin typeface="Helvetica" panose="020B0604020202020204" pitchFamily="34" charset="0"/>
              <a:ea typeface="+mj-ea"/>
              <a:cs typeface="Helvetica" panose="020B0604020202020204" pitchFamily="34" charset="0"/>
            </a:endParaRPr>
          </a:p>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3600" b="1" i="0" u="none" strike="noStrike" kern="1200" cap="none" spc="0" normalizeH="0" baseline="0" noProof="0" dirty="0">
                <a:ln>
                  <a:noFill/>
                </a:ln>
                <a:solidFill>
                  <a:prstClr val="black"/>
                </a:solidFill>
                <a:effectLst/>
                <a:uLnTx/>
                <a:uFillTx/>
                <a:latin typeface="Helvetica" panose="020B0604020202020204" pitchFamily="34" charset="0"/>
                <a:ea typeface="+mj-ea"/>
                <a:cs typeface="Helvetica" panose="020B0604020202020204" pitchFamily="34" charset="0"/>
              </a:rPr>
              <a:t>  </a:t>
            </a:r>
            <a:r>
              <a:rPr kumimoji="0" lang="en-US" sz="3600" b="1" i="1" u="none" strike="noStrike" kern="1200" cap="none" spc="0" normalizeH="0" baseline="0" noProof="0" dirty="0">
                <a:ln>
                  <a:noFill/>
                </a:ln>
                <a:solidFill>
                  <a:prstClr val="black"/>
                </a:solidFill>
                <a:effectLst/>
                <a:uLnTx/>
                <a:uFillTx/>
                <a:latin typeface="Helvetica" panose="020B0604020202020204" pitchFamily="34" charset="0"/>
                <a:ea typeface="+mj-ea"/>
                <a:cs typeface="Helvetica" panose="020B0604020202020204" pitchFamily="34" charset="0"/>
              </a:rPr>
              <a:t>Project Management Guidebook</a:t>
            </a:r>
          </a:p>
        </p:txBody>
      </p:sp>
      <p:sp>
        <p:nvSpPr>
          <p:cNvPr id="5" name="Rectangle 4">
            <a:extLst>
              <a:ext uri="{FF2B5EF4-FFF2-40B4-BE49-F238E27FC236}">
                <a16:creationId xmlns:a16="http://schemas.microsoft.com/office/drawing/2014/main" id="{D8B72655-94BC-5E75-1EF2-5C42EF9D67E7}"/>
              </a:ext>
            </a:extLst>
          </p:cNvPr>
          <p:cNvSpPr/>
          <p:nvPr/>
        </p:nvSpPr>
        <p:spPr>
          <a:xfrm>
            <a:off x="5740198" y="5254301"/>
            <a:ext cx="3522166" cy="954107"/>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prstClr val="black"/>
                </a:solidFill>
                <a:effectLst/>
                <a:uLnTx/>
                <a:uFillTx/>
                <a:latin typeface="Helvetica"/>
                <a:ea typeface="+mn-ea"/>
                <a:cs typeface="Helvetica"/>
              </a:rPr>
              <a:t>HKP: </a:t>
            </a:r>
            <a:r>
              <a:rPr kumimoji="0" lang="en-US" sz="2800" b="1" i="1" u="none" strike="noStrike" kern="1200" cap="none" spc="0" normalizeH="0" baseline="0" noProof="0" dirty="0">
                <a:ln>
                  <a:noFill/>
                </a:ln>
                <a:solidFill>
                  <a:prstClr val="black"/>
                </a:solidFill>
                <a:effectLst/>
                <a:uLnTx/>
                <a:uFillTx/>
                <a:latin typeface="Helvetica"/>
                <a:ea typeface="+mn-ea"/>
                <a:cs typeface="Helvetica"/>
              </a:rPr>
              <a:t>Project Scoping</a:t>
            </a:r>
            <a:endParaRPr kumimoji="0" lang="en-US" sz="2400" b="0" i="1" u="none" strike="noStrike" kern="1200" cap="none" spc="0" normalizeH="0" baseline="0" noProof="0" dirty="0">
              <a:ln>
                <a:noFill/>
              </a:ln>
              <a:solidFill>
                <a:prstClr val="black"/>
              </a:solidFill>
              <a:effectLst/>
              <a:uLnTx/>
              <a:uFillTx/>
              <a:latin typeface="Helvetica"/>
              <a:ea typeface="+mn-ea"/>
              <a:cs typeface="Helvetica"/>
            </a:endParaRPr>
          </a:p>
        </p:txBody>
      </p:sp>
      <p:pic>
        <p:nvPicPr>
          <p:cNvPr id="7" name="Picture 6" descr="A qr code on a white background&#10;&#10;AI-generated content may be incorrect.">
            <a:extLst>
              <a:ext uri="{FF2B5EF4-FFF2-40B4-BE49-F238E27FC236}">
                <a16:creationId xmlns:a16="http://schemas.microsoft.com/office/drawing/2014/main" id="{99BAACC4-EF84-A57C-EEAF-9FF8D52503D5}"/>
              </a:ext>
            </a:extLst>
          </p:cNvPr>
          <p:cNvPicPr>
            <a:picLocks noChangeAspect="1"/>
          </p:cNvPicPr>
          <p:nvPr/>
        </p:nvPicPr>
        <p:blipFill>
          <a:blip r:embed="rId6"/>
          <a:stretch>
            <a:fillRect/>
          </a:stretch>
        </p:blipFill>
        <p:spPr>
          <a:xfrm>
            <a:off x="9812129" y="5019402"/>
            <a:ext cx="1423907" cy="1423907"/>
          </a:xfrm>
          <a:prstGeom prst="rect">
            <a:avLst/>
          </a:prstGeom>
        </p:spPr>
      </p:pic>
      <p:sp>
        <p:nvSpPr>
          <p:cNvPr id="8" name="Rectangle 7">
            <a:extLst>
              <a:ext uri="{FF2B5EF4-FFF2-40B4-BE49-F238E27FC236}">
                <a16:creationId xmlns:a16="http://schemas.microsoft.com/office/drawing/2014/main" id="{E9D3740D-B45D-FE34-F395-82AE1F215AF7}"/>
              </a:ext>
            </a:extLst>
          </p:cNvPr>
          <p:cNvSpPr/>
          <p:nvPr/>
        </p:nvSpPr>
        <p:spPr>
          <a:xfrm>
            <a:off x="5164545" y="3401701"/>
            <a:ext cx="4621695" cy="954107"/>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prstClr val="black"/>
                </a:solidFill>
                <a:effectLst/>
                <a:uLnTx/>
                <a:uFillTx/>
                <a:latin typeface="Helvetica"/>
                <a:ea typeface="+mn-ea"/>
                <a:cs typeface="Helvetica"/>
              </a:rPr>
              <a:t>HKP: </a:t>
            </a:r>
            <a:r>
              <a:rPr kumimoji="0" lang="en-US" sz="2800" b="1" i="1" u="none" strike="noStrike" kern="1200" cap="none" spc="0" normalizeH="0" baseline="0" noProof="0" dirty="0">
                <a:ln>
                  <a:noFill/>
                </a:ln>
                <a:solidFill>
                  <a:prstClr val="black"/>
                </a:solidFill>
                <a:effectLst/>
                <a:uLnTx/>
                <a:uFillTx/>
                <a:latin typeface="Helvetica"/>
                <a:ea typeface="+mn-ea"/>
                <a:cs typeface="Helvetica"/>
              </a:rPr>
              <a:t>Project Identification</a:t>
            </a:r>
            <a:endParaRPr kumimoji="0" lang="en-US" sz="2400" b="0" i="1" u="none" strike="noStrike" kern="1200" cap="none" spc="0" normalizeH="0" baseline="0" noProof="0" dirty="0">
              <a:ln>
                <a:noFill/>
              </a:ln>
              <a:solidFill>
                <a:prstClr val="black"/>
              </a:solidFill>
              <a:effectLst/>
              <a:uLnTx/>
              <a:uFillTx/>
              <a:latin typeface="Helvetica"/>
              <a:ea typeface="+mn-ea"/>
              <a:cs typeface="Helvetica"/>
            </a:endParaRPr>
          </a:p>
        </p:txBody>
      </p:sp>
      <p:pic>
        <p:nvPicPr>
          <p:cNvPr id="9" name="Picture 8" descr="A qr code on a white background&#10;&#10;AI-generated content may be incorrect.">
            <a:extLst>
              <a:ext uri="{FF2B5EF4-FFF2-40B4-BE49-F238E27FC236}">
                <a16:creationId xmlns:a16="http://schemas.microsoft.com/office/drawing/2014/main" id="{91240FAD-FAB5-DEA6-0C31-31B3ADC4555C}"/>
              </a:ext>
            </a:extLst>
          </p:cNvPr>
          <p:cNvPicPr>
            <a:picLocks noChangeAspect="1"/>
          </p:cNvPicPr>
          <p:nvPr/>
        </p:nvPicPr>
        <p:blipFill>
          <a:blip r:embed="rId7"/>
          <a:stretch>
            <a:fillRect/>
          </a:stretch>
        </p:blipFill>
        <p:spPr>
          <a:xfrm>
            <a:off x="9786240" y="3168715"/>
            <a:ext cx="1423907" cy="1423907"/>
          </a:xfrm>
          <a:prstGeom prst="rect">
            <a:avLst/>
          </a:prstGeom>
        </p:spPr>
      </p:pic>
      <p:sp>
        <p:nvSpPr>
          <p:cNvPr id="10" name="Rectangle 9">
            <a:extLst>
              <a:ext uri="{FF2B5EF4-FFF2-40B4-BE49-F238E27FC236}">
                <a16:creationId xmlns:a16="http://schemas.microsoft.com/office/drawing/2014/main" id="{56303028-D2A8-CBB1-BCBB-8DC4FD2D1688}"/>
              </a:ext>
            </a:extLst>
          </p:cNvPr>
          <p:cNvSpPr/>
          <p:nvPr/>
        </p:nvSpPr>
        <p:spPr>
          <a:xfrm>
            <a:off x="5735091" y="1521294"/>
            <a:ext cx="3480602" cy="954107"/>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prstClr val="black"/>
                </a:solidFill>
                <a:effectLst/>
                <a:uLnTx/>
                <a:uFillTx/>
                <a:latin typeface="Helvetica"/>
                <a:ea typeface="+mn-ea"/>
                <a:cs typeface="Helvetica"/>
              </a:rPr>
              <a:t>HKP: </a:t>
            </a:r>
            <a:r>
              <a:rPr kumimoji="0" lang="en-US" sz="2800" b="1" i="1" u="none" strike="noStrike" kern="1200" cap="none" spc="0" normalizeH="0" baseline="0" noProof="0" dirty="0">
                <a:ln>
                  <a:noFill/>
                </a:ln>
                <a:solidFill>
                  <a:prstClr val="black"/>
                </a:solidFill>
                <a:effectLst/>
                <a:uLnTx/>
                <a:uFillTx/>
                <a:latin typeface="Helvetica"/>
                <a:ea typeface="+mn-ea"/>
                <a:cs typeface="Helvetica"/>
              </a:rPr>
              <a:t>Project Initiation</a:t>
            </a:r>
            <a:endParaRPr kumimoji="0" lang="en-US" sz="2400" b="0" i="1" u="none" strike="noStrike" kern="1200" cap="none" spc="0" normalizeH="0" baseline="0" noProof="0" dirty="0">
              <a:ln>
                <a:noFill/>
              </a:ln>
              <a:solidFill>
                <a:prstClr val="black"/>
              </a:solidFill>
              <a:effectLst/>
              <a:uLnTx/>
              <a:uFillTx/>
              <a:latin typeface="Helvetica"/>
              <a:ea typeface="+mn-ea"/>
              <a:cs typeface="Helvetica"/>
            </a:endParaRPr>
          </a:p>
        </p:txBody>
      </p:sp>
      <p:pic>
        <p:nvPicPr>
          <p:cNvPr id="12" name="Picture 11" descr="A qr code on a white background&#10;&#10;AI-generated content may be incorrect.">
            <a:extLst>
              <a:ext uri="{FF2B5EF4-FFF2-40B4-BE49-F238E27FC236}">
                <a16:creationId xmlns:a16="http://schemas.microsoft.com/office/drawing/2014/main" id="{F025B12C-A18D-0478-461D-3C01B7A85C8E}"/>
              </a:ext>
            </a:extLst>
          </p:cNvPr>
          <p:cNvPicPr>
            <a:picLocks noChangeAspect="1"/>
          </p:cNvPicPr>
          <p:nvPr/>
        </p:nvPicPr>
        <p:blipFill>
          <a:blip r:embed="rId8"/>
          <a:stretch>
            <a:fillRect/>
          </a:stretch>
        </p:blipFill>
        <p:spPr>
          <a:xfrm>
            <a:off x="9786240" y="1255083"/>
            <a:ext cx="1423907" cy="1423907"/>
          </a:xfrm>
          <a:prstGeom prst="rect">
            <a:avLst/>
          </a:prstGeom>
        </p:spPr>
      </p:pic>
      <p:pic>
        <p:nvPicPr>
          <p:cNvPr id="13" name="Picture 12" descr="A yellow sign with black text&#10;&#10;AI-generated content may be incorrect.">
            <a:extLst>
              <a:ext uri="{FF2B5EF4-FFF2-40B4-BE49-F238E27FC236}">
                <a16:creationId xmlns:a16="http://schemas.microsoft.com/office/drawing/2014/main" id="{A2BFC9D5-1D78-CBEE-0207-F77185E3166E}"/>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533400" y="-150128"/>
            <a:ext cx="3826727" cy="1600397"/>
          </a:xfrm>
          <a:prstGeom prst="rect">
            <a:avLst/>
          </a:prstGeom>
        </p:spPr>
      </p:pic>
    </p:spTree>
    <p:extLst>
      <p:ext uri="{BB962C8B-B14F-4D97-AF65-F5344CB8AC3E}">
        <p14:creationId xmlns:p14="http://schemas.microsoft.com/office/powerpoint/2010/main" val="212775995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D2C791C9-42F6-CD9A-C922-ACBC5ED5B3BA}"/>
              </a:ext>
            </a:extLst>
          </p:cNvPr>
          <p:cNvPicPr>
            <a:picLocks noChangeAspect="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l="3017" r="3189" b="10450"/>
          <a:stretch/>
        </p:blipFill>
        <p:spPr>
          <a:xfrm>
            <a:off x="-58100" y="-302498"/>
            <a:ext cx="12250099" cy="1006691"/>
          </a:xfrm>
          <a:prstGeom prst="rect">
            <a:avLst/>
          </a:prstGeom>
        </p:spPr>
      </p:pic>
      <p:pic>
        <p:nvPicPr>
          <p:cNvPr id="6" name="Picture 5">
            <a:extLst>
              <a:ext uri="{FF2B5EF4-FFF2-40B4-BE49-F238E27FC236}">
                <a16:creationId xmlns:a16="http://schemas.microsoft.com/office/drawing/2014/main" id="{85DBADE0-797C-D678-D740-6E7D33CE6FA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125491" y="-129963"/>
            <a:ext cx="1066508" cy="1139711"/>
          </a:xfrm>
          <a:prstGeom prst="rect">
            <a:avLst/>
          </a:prstGeom>
        </p:spPr>
      </p:pic>
      <p:pic>
        <p:nvPicPr>
          <p:cNvPr id="3" name="Picture 2" descr="A picture containing timeline&#10;&#10;Description automatically generated">
            <a:extLst>
              <a:ext uri="{FF2B5EF4-FFF2-40B4-BE49-F238E27FC236}">
                <a16:creationId xmlns:a16="http://schemas.microsoft.com/office/drawing/2014/main" id="{DC54C958-8A5D-04E3-07C9-BF4BB550637B}"/>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48211" y="928055"/>
            <a:ext cx="10295578" cy="5508135"/>
          </a:xfrm>
          <a:prstGeom prst="rect">
            <a:avLst/>
          </a:prstGeom>
          <a:ln w="76200">
            <a:solidFill>
              <a:srgbClr val="4067AE"/>
            </a:solidFill>
          </a:ln>
        </p:spPr>
      </p:pic>
    </p:spTree>
    <p:extLst>
      <p:ext uri="{BB962C8B-B14F-4D97-AF65-F5344CB8AC3E}">
        <p14:creationId xmlns:p14="http://schemas.microsoft.com/office/powerpoint/2010/main" val="78254332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486F321-DE29-31DD-E17A-03CB33D523D8}"/>
            </a:ext>
          </a:extLst>
        </p:cNvPr>
        <p:cNvGrpSpPr/>
        <p:nvPr/>
      </p:nvGrpSpPr>
      <p:grpSpPr>
        <a:xfrm>
          <a:off x="0" y="0"/>
          <a:ext cx="0" cy="0"/>
          <a:chOff x="0" y="0"/>
          <a:chExt cx="0" cy="0"/>
        </a:xfrm>
      </p:grpSpPr>
      <p:pic>
        <p:nvPicPr>
          <p:cNvPr id="11" name="Picture 10">
            <a:extLst>
              <a:ext uri="{FF2B5EF4-FFF2-40B4-BE49-F238E27FC236}">
                <a16:creationId xmlns:a16="http://schemas.microsoft.com/office/drawing/2014/main" id="{47E05A7F-B318-0B12-6BEF-EDD2448D3F4C}"/>
              </a:ext>
            </a:extLst>
          </p:cNvPr>
          <p:cNvPicPr>
            <a:picLocks noChangeAspect="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l="3017" r="3189" b="10450"/>
          <a:stretch/>
        </p:blipFill>
        <p:spPr>
          <a:xfrm>
            <a:off x="-58100" y="-302498"/>
            <a:ext cx="12250099" cy="1006691"/>
          </a:xfrm>
          <a:prstGeom prst="rect">
            <a:avLst/>
          </a:prstGeom>
        </p:spPr>
      </p:pic>
      <p:pic>
        <p:nvPicPr>
          <p:cNvPr id="6" name="Picture 5">
            <a:extLst>
              <a:ext uri="{FF2B5EF4-FFF2-40B4-BE49-F238E27FC236}">
                <a16:creationId xmlns:a16="http://schemas.microsoft.com/office/drawing/2014/main" id="{45F4C0E8-E398-6751-C4A0-0BDBBCDD0C6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125491" y="-129963"/>
            <a:ext cx="1066508" cy="1139711"/>
          </a:xfrm>
          <a:prstGeom prst="rect">
            <a:avLst/>
          </a:prstGeom>
        </p:spPr>
      </p:pic>
      <p:pic>
        <p:nvPicPr>
          <p:cNvPr id="2" name="Picture 1" descr="Chart&#10;&#10;Description automatically generated">
            <a:extLst>
              <a:ext uri="{FF2B5EF4-FFF2-40B4-BE49-F238E27FC236}">
                <a16:creationId xmlns:a16="http://schemas.microsoft.com/office/drawing/2014/main" id="{9A3CBF5C-1023-BF86-EAE9-558B7820E6A9}"/>
              </a:ext>
            </a:extLst>
          </p:cNvPr>
          <p:cNvPicPr>
            <a:picLocks noChangeAspect="1"/>
          </p:cNvPicPr>
          <p:nvPr/>
        </p:nvPicPr>
        <p:blipFill>
          <a:blip r:embed="rId5"/>
          <a:stretch>
            <a:fillRect/>
          </a:stretch>
        </p:blipFill>
        <p:spPr>
          <a:xfrm>
            <a:off x="923145" y="914404"/>
            <a:ext cx="10345709" cy="5612545"/>
          </a:xfrm>
          <a:prstGeom prst="rect">
            <a:avLst/>
          </a:prstGeom>
          <a:ln w="76200">
            <a:solidFill>
              <a:srgbClr val="4067AE"/>
            </a:solidFill>
          </a:ln>
        </p:spPr>
      </p:pic>
    </p:spTree>
    <p:extLst>
      <p:ext uri="{BB962C8B-B14F-4D97-AF65-F5344CB8AC3E}">
        <p14:creationId xmlns:p14="http://schemas.microsoft.com/office/powerpoint/2010/main" val="331722226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24BA1FF-45F6-30B3-DD83-6F5B62CBB0B4}"/>
            </a:ext>
          </a:extLst>
        </p:cNvPr>
        <p:cNvGrpSpPr/>
        <p:nvPr/>
      </p:nvGrpSpPr>
      <p:grpSpPr>
        <a:xfrm>
          <a:off x="0" y="0"/>
          <a:ext cx="0" cy="0"/>
          <a:chOff x="0" y="0"/>
          <a:chExt cx="0" cy="0"/>
        </a:xfrm>
      </p:grpSpPr>
      <p:pic>
        <p:nvPicPr>
          <p:cNvPr id="11" name="Picture 10">
            <a:extLst>
              <a:ext uri="{FF2B5EF4-FFF2-40B4-BE49-F238E27FC236}">
                <a16:creationId xmlns:a16="http://schemas.microsoft.com/office/drawing/2014/main" id="{A5ADD0C6-AF13-F1C5-8E55-A8FFA0E86AAD}"/>
              </a:ext>
            </a:extLst>
          </p:cNvPr>
          <p:cNvPicPr>
            <a:picLocks noChangeAspect="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l="3017" r="3189" b="10450"/>
          <a:stretch/>
        </p:blipFill>
        <p:spPr>
          <a:xfrm>
            <a:off x="-58100" y="-302498"/>
            <a:ext cx="12250099" cy="1006691"/>
          </a:xfrm>
          <a:prstGeom prst="rect">
            <a:avLst/>
          </a:prstGeom>
        </p:spPr>
      </p:pic>
      <p:pic>
        <p:nvPicPr>
          <p:cNvPr id="6" name="Picture 5">
            <a:extLst>
              <a:ext uri="{FF2B5EF4-FFF2-40B4-BE49-F238E27FC236}">
                <a16:creationId xmlns:a16="http://schemas.microsoft.com/office/drawing/2014/main" id="{75634710-E199-5C3A-734D-06EFE83A3DC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125491" y="-129963"/>
            <a:ext cx="1066508" cy="1139711"/>
          </a:xfrm>
          <a:prstGeom prst="rect">
            <a:avLst/>
          </a:prstGeom>
        </p:spPr>
      </p:pic>
      <p:sp>
        <p:nvSpPr>
          <p:cNvPr id="2" name="Title 1">
            <a:extLst>
              <a:ext uri="{FF2B5EF4-FFF2-40B4-BE49-F238E27FC236}">
                <a16:creationId xmlns:a16="http://schemas.microsoft.com/office/drawing/2014/main" id="{CCB0ADE4-E123-6542-0F0D-6D31EA2405B1}"/>
              </a:ext>
            </a:extLst>
          </p:cNvPr>
          <p:cNvSpPr txBox="1">
            <a:spLocks/>
          </p:cNvSpPr>
          <p:nvPr/>
        </p:nvSpPr>
        <p:spPr>
          <a:xfrm>
            <a:off x="0" y="803590"/>
            <a:ext cx="12192000" cy="1143000"/>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4000" b="1" dirty="0">
                <a:solidFill>
                  <a:srgbClr val="4067AE"/>
                </a:solidFill>
                <a:latin typeface="Helvetica"/>
                <a:cs typeface="Helvetica"/>
              </a:rPr>
              <a:t>NCHRP Report 821 Effective Project Scoping</a:t>
            </a:r>
            <a:endParaRPr lang="en-US" sz="4000" b="1" dirty="0">
              <a:solidFill>
                <a:srgbClr val="4067AE"/>
              </a:solidFill>
              <a:latin typeface="Helvetica" panose="020B0604020202020204" pitchFamily="34" charset="0"/>
              <a:cs typeface="Helvetica" panose="020B0604020202020204" pitchFamily="34" charset="0"/>
            </a:endParaRPr>
          </a:p>
        </p:txBody>
      </p:sp>
      <p:pic>
        <p:nvPicPr>
          <p:cNvPr id="3" name="Picture 2">
            <a:extLst>
              <a:ext uri="{FF2B5EF4-FFF2-40B4-BE49-F238E27FC236}">
                <a16:creationId xmlns:a16="http://schemas.microsoft.com/office/drawing/2014/main" id="{24944D20-9F00-9904-328F-87097403BBB5}"/>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800133" y="1532261"/>
            <a:ext cx="5306807" cy="4735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tangle 3">
            <a:extLst>
              <a:ext uri="{FF2B5EF4-FFF2-40B4-BE49-F238E27FC236}">
                <a16:creationId xmlns:a16="http://schemas.microsoft.com/office/drawing/2014/main" id="{D9A88C24-061F-3329-4E7F-C39BC64A48B4}"/>
              </a:ext>
            </a:extLst>
          </p:cNvPr>
          <p:cNvSpPr txBox="1">
            <a:spLocks noChangeArrowheads="1"/>
          </p:cNvSpPr>
          <p:nvPr/>
        </p:nvSpPr>
        <p:spPr>
          <a:xfrm>
            <a:off x="435934" y="2185198"/>
            <a:ext cx="6948539" cy="3981592"/>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marL="457200" marR="0" lvl="1" indent="0" algn="l" defTabSz="914400" rtl="0" eaLnBrk="1" fontAlgn="auto" latinLnBrk="0" hangingPunct="1">
              <a:spcBef>
                <a:spcPct val="20000"/>
              </a:spcBef>
              <a:spcAft>
                <a:spcPts val="0"/>
              </a:spcAft>
              <a:buClrTx/>
              <a:buSzTx/>
              <a:buFont typeface="Arial" pitchFamily="34" charset="0"/>
              <a:buNone/>
              <a:tabLst/>
              <a:defRPr/>
            </a:pPr>
            <a:r>
              <a:rPr kumimoji="0" lang="en-US" sz="3200" i="0" u="none" strike="noStrike" kern="1200" cap="none" spc="0" normalizeH="0" baseline="0" noProof="0" dirty="0">
                <a:ln>
                  <a:noFill/>
                </a:ln>
                <a:solidFill>
                  <a:prstClr val="black"/>
                </a:solidFill>
                <a:effectLst/>
                <a:uLnTx/>
                <a:uFillTx/>
                <a:latin typeface="Helvetica" panose="020B0604020202020204" pitchFamily="34" charset="0"/>
                <a:ea typeface="+mn-ea"/>
                <a:cs typeface="Helvetica" panose="020B0604020202020204" pitchFamily="34" charset="0"/>
              </a:rPr>
              <a:t>Statistical evidence shows that conducting </a:t>
            </a:r>
            <a:r>
              <a:rPr kumimoji="0" lang="en-US" sz="3200" b="1" i="0" u="none" strike="noStrike" kern="1200" cap="none" spc="0" normalizeH="0" baseline="0" noProof="0" dirty="0">
                <a:ln>
                  <a:noFill/>
                </a:ln>
                <a:solidFill>
                  <a:prstClr val="black"/>
                </a:solidFill>
                <a:effectLst/>
                <a:uLnTx/>
                <a:uFillTx/>
                <a:latin typeface="Helvetica" panose="020B0604020202020204" pitchFamily="34" charset="0"/>
                <a:ea typeface="+mn-ea"/>
                <a:cs typeface="Helvetica" panose="020B0604020202020204" pitchFamily="34" charset="0"/>
              </a:rPr>
              <a:t>earlier</a:t>
            </a:r>
            <a:r>
              <a:rPr kumimoji="0" lang="en-US" sz="3200" i="0" u="none" strike="noStrike" kern="1200" cap="none" spc="0" normalizeH="0" baseline="0" noProof="0" dirty="0">
                <a:ln>
                  <a:noFill/>
                </a:ln>
                <a:solidFill>
                  <a:prstClr val="black"/>
                </a:solidFill>
                <a:effectLst/>
                <a:uLnTx/>
                <a:uFillTx/>
                <a:latin typeface="Helvetica" panose="020B0604020202020204" pitchFamily="34" charset="0"/>
                <a:ea typeface="+mn-ea"/>
                <a:cs typeface="Helvetica" panose="020B0604020202020204" pitchFamily="34" charset="0"/>
              </a:rPr>
              <a:t> and more </a:t>
            </a:r>
            <a:r>
              <a:rPr kumimoji="0" lang="en-US" sz="3200" b="1" i="0" u="none" strike="noStrike" kern="1200" cap="none" spc="0" normalizeH="0" baseline="0" noProof="0" dirty="0">
                <a:ln>
                  <a:noFill/>
                </a:ln>
                <a:solidFill>
                  <a:prstClr val="black"/>
                </a:solidFill>
                <a:effectLst/>
                <a:uLnTx/>
                <a:uFillTx/>
                <a:latin typeface="Helvetica" panose="020B0604020202020204" pitchFamily="34" charset="0"/>
                <a:ea typeface="+mn-ea"/>
                <a:cs typeface="Helvetica" panose="020B0604020202020204" pitchFamily="34" charset="0"/>
              </a:rPr>
              <a:t>detailed scoping </a:t>
            </a:r>
            <a:r>
              <a:rPr kumimoji="0" lang="en-US" sz="3200" i="0" u="none" strike="noStrike" kern="1200" cap="none" spc="0" normalizeH="0" baseline="0" noProof="0" dirty="0">
                <a:ln>
                  <a:noFill/>
                </a:ln>
                <a:solidFill>
                  <a:prstClr val="black"/>
                </a:solidFill>
                <a:effectLst/>
                <a:uLnTx/>
                <a:uFillTx/>
                <a:latin typeface="Helvetica" panose="020B0604020202020204" pitchFamily="34" charset="0"/>
                <a:ea typeface="+mn-ea"/>
                <a:cs typeface="Helvetica" panose="020B0604020202020204" pitchFamily="34" charset="0"/>
              </a:rPr>
              <a:t>efforts can reduce total design and construction costs by up to </a:t>
            </a:r>
            <a:r>
              <a:rPr kumimoji="0" lang="en-US" sz="3200" b="1" i="0" u="none" strike="noStrike" kern="1200" cap="none" spc="0" normalizeH="0" baseline="0" noProof="0" dirty="0">
                <a:ln>
                  <a:noFill/>
                </a:ln>
                <a:solidFill>
                  <a:prstClr val="black"/>
                </a:solidFill>
                <a:effectLst/>
                <a:uLnTx/>
                <a:uFillTx/>
                <a:latin typeface="Helvetica" panose="020B0604020202020204" pitchFamily="34" charset="0"/>
                <a:ea typeface="+mn-ea"/>
                <a:cs typeface="Helvetica" panose="020B0604020202020204" pitchFamily="34" charset="0"/>
              </a:rPr>
              <a:t>20%</a:t>
            </a:r>
            <a:r>
              <a:rPr kumimoji="0" lang="en-US" sz="3200" i="0" u="none" strike="noStrike" kern="1200" cap="none" spc="0" normalizeH="0" baseline="0" noProof="0" dirty="0">
                <a:ln>
                  <a:noFill/>
                </a:ln>
                <a:solidFill>
                  <a:prstClr val="black"/>
                </a:solidFill>
                <a:effectLst/>
                <a:uLnTx/>
                <a:uFillTx/>
                <a:latin typeface="Helvetica" panose="020B0604020202020204" pitchFamily="34" charset="0"/>
                <a:ea typeface="+mn-ea"/>
                <a:cs typeface="Helvetica" panose="020B0604020202020204" pitchFamily="34" charset="0"/>
              </a:rPr>
              <a:t> and shorten the overall schedule by up to </a:t>
            </a:r>
            <a:r>
              <a:rPr kumimoji="0" lang="en-US" sz="3200" b="1" i="0" u="none" strike="noStrike" kern="1200" cap="none" spc="0" normalizeH="0" baseline="0" noProof="0" dirty="0">
                <a:ln>
                  <a:noFill/>
                </a:ln>
                <a:solidFill>
                  <a:prstClr val="black"/>
                </a:solidFill>
                <a:effectLst/>
                <a:uLnTx/>
                <a:uFillTx/>
                <a:latin typeface="Helvetica" panose="020B0604020202020204" pitchFamily="34" charset="0"/>
                <a:ea typeface="+mn-ea"/>
                <a:cs typeface="Helvetica" panose="020B0604020202020204" pitchFamily="34" charset="0"/>
              </a:rPr>
              <a:t>39%</a:t>
            </a:r>
            <a:r>
              <a:rPr kumimoji="0" lang="en-US" sz="3200" i="0" u="none" strike="noStrike" kern="1200" cap="none" spc="0" normalizeH="0" baseline="0" noProof="0" dirty="0">
                <a:ln>
                  <a:noFill/>
                </a:ln>
                <a:solidFill>
                  <a:prstClr val="black"/>
                </a:solidFill>
                <a:effectLst/>
                <a:uLnTx/>
                <a:uFillTx/>
                <a:latin typeface="Helvetica" panose="020B0604020202020204" pitchFamily="34" charset="0"/>
                <a:ea typeface="+mn-ea"/>
                <a:cs typeface="Helvetica" panose="020B0604020202020204" pitchFamily="34" charset="0"/>
              </a:rPr>
              <a:t>.</a:t>
            </a:r>
          </a:p>
        </p:txBody>
      </p:sp>
    </p:spTree>
    <p:extLst>
      <p:ext uri="{BB962C8B-B14F-4D97-AF65-F5344CB8AC3E}">
        <p14:creationId xmlns:p14="http://schemas.microsoft.com/office/powerpoint/2010/main" val="213085904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D68DC30-70A2-2261-6B6F-B76BC19ED3EF}"/>
            </a:ext>
          </a:extLst>
        </p:cNvPr>
        <p:cNvGrpSpPr/>
        <p:nvPr/>
      </p:nvGrpSpPr>
      <p:grpSpPr>
        <a:xfrm>
          <a:off x="0" y="0"/>
          <a:ext cx="0" cy="0"/>
          <a:chOff x="0" y="0"/>
          <a:chExt cx="0" cy="0"/>
        </a:xfrm>
      </p:grpSpPr>
      <p:pic>
        <p:nvPicPr>
          <p:cNvPr id="11" name="Picture 10">
            <a:extLst>
              <a:ext uri="{FF2B5EF4-FFF2-40B4-BE49-F238E27FC236}">
                <a16:creationId xmlns:a16="http://schemas.microsoft.com/office/drawing/2014/main" id="{719927FA-BA2C-BA40-FC84-641FFA46BE94}"/>
              </a:ext>
            </a:extLst>
          </p:cNvPr>
          <p:cNvPicPr>
            <a:picLocks noChangeAspect="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l="3017" r="3189" b="10450"/>
          <a:stretch/>
        </p:blipFill>
        <p:spPr>
          <a:xfrm>
            <a:off x="-58100" y="-302498"/>
            <a:ext cx="12250099" cy="1006691"/>
          </a:xfrm>
          <a:prstGeom prst="rect">
            <a:avLst/>
          </a:prstGeom>
        </p:spPr>
      </p:pic>
      <p:pic>
        <p:nvPicPr>
          <p:cNvPr id="6" name="Picture 5">
            <a:extLst>
              <a:ext uri="{FF2B5EF4-FFF2-40B4-BE49-F238E27FC236}">
                <a16:creationId xmlns:a16="http://schemas.microsoft.com/office/drawing/2014/main" id="{58F2B716-26BC-0623-83A0-0B072F8626C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125491" y="-129963"/>
            <a:ext cx="1066508" cy="1139711"/>
          </a:xfrm>
          <a:prstGeom prst="rect">
            <a:avLst/>
          </a:prstGeom>
        </p:spPr>
      </p:pic>
      <p:pic>
        <p:nvPicPr>
          <p:cNvPr id="2" name="Picture 2" descr="Planning for a Successful Document Collection – Best Practices | LitSmart  E-Discovery">
            <a:extLst>
              <a:ext uri="{FF2B5EF4-FFF2-40B4-BE49-F238E27FC236}">
                <a16:creationId xmlns:a16="http://schemas.microsoft.com/office/drawing/2014/main" id="{05408E49-2F30-9878-7E00-34A253052DFE}"/>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437669" y="1597303"/>
            <a:ext cx="6754331" cy="5065750"/>
          </a:xfrm>
          <a:prstGeom prst="rect">
            <a:avLst/>
          </a:prstGeom>
          <a:noFill/>
          <a:extLst>
            <a:ext uri="{909E8E84-426E-40DD-AFC4-6F175D3DCCD1}">
              <a14:hiddenFill xmlns:a14="http://schemas.microsoft.com/office/drawing/2010/main">
                <a:solidFill>
                  <a:srgbClr val="FFFFFF"/>
                </a:solidFill>
              </a14:hiddenFill>
            </a:ext>
          </a:extLst>
        </p:spPr>
      </p:pic>
      <p:sp>
        <p:nvSpPr>
          <p:cNvPr id="3" name="Title 1">
            <a:extLst>
              <a:ext uri="{FF2B5EF4-FFF2-40B4-BE49-F238E27FC236}">
                <a16:creationId xmlns:a16="http://schemas.microsoft.com/office/drawing/2014/main" id="{8E81A6A0-0D86-FAEC-2C2B-AB128B83D31C}"/>
              </a:ext>
            </a:extLst>
          </p:cNvPr>
          <p:cNvSpPr txBox="1">
            <a:spLocks/>
          </p:cNvSpPr>
          <p:nvPr/>
        </p:nvSpPr>
        <p:spPr>
          <a:xfrm>
            <a:off x="0" y="871829"/>
            <a:ext cx="12192000" cy="1143000"/>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4000" b="1" dirty="0">
                <a:solidFill>
                  <a:srgbClr val="4067AE"/>
                </a:solidFill>
                <a:latin typeface="Helvetica" panose="020B0604020202020204" pitchFamily="34" charset="0"/>
                <a:cs typeface="Helvetica" panose="020B0604020202020204" pitchFamily="34" charset="0"/>
              </a:rPr>
              <a:t>BEST PRACTICES OF PROJECT SCOPING</a:t>
            </a:r>
          </a:p>
        </p:txBody>
      </p:sp>
      <p:sp>
        <p:nvSpPr>
          <p:cNvPr id="4" name="Rectangle 3">
            <a:extLst>
              <a:ext uri="{FF2B5EF4-FFF2-40B4-BE49-F238E27FC236}">
                <a16:creationId xmlns:a16="http://schemas.microsoft.com/office/drawing/2014/main" id="{24DED43B-4802-F9A4-B7CD-D0647846C11A}"/>
              </a:ext>
            </a:extLst>
          </p:cNvPr>
          <p:cNvSpPr txBox="1">
            <a:spLocks noChangeArrowheads="1"/>
          </p:cNvSpPr>
          <p:nvPr/>
        </p:nvSpPr>
        <p:spPr>
          <a:xfrm>
            <a:off x="207350" y="2913151"/>
            <a:ext cx="5029675" cy="3667690"/>
          </a:xfrm>
          <a:prstGeom prst="rect">
            <a:avLst/>
          </a:prstGeom>
        </p:spPr>
        <p:txBody>
          <a:bodyPr vert="horz" lIns="91440" tIns="45720" rIns="91440" bIns="45720" rtlCol="0">
            <a:no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marL="457200" marR="0" lvl="1" indent="0" algn="l" defTabSz="914400" rtl="0" eaLnBrk="1" fontAlgn="auto" latinLnBrk="0" hangingPunct="1">
              <a:spcBef>
                <a:spcPct val="20000"/>
              </a:spcBef>
              <a:spcAft>
                <a:spcPts val="0"/>
              </a:spcAft>
              <a:buClrTx/>
              <a:buSzTx/>
              <a:buFont typeface="Arial" pitchFamily="34" charset="0"/>
              <a:buNone/>
              <a:tabLst/>
              <a:defRPr/>
            </a:pPr>
            <a:r>
              <a:rPr kumimoji="0" lang="en-US" sz="3200" b="1" i="0" u="none" strike="noStrike" kern="1200" cap="none" spc="0" normalizeH="0" baseline="0" noProof="0" dirty="0">
                <a:ln>
                  <a:noFill/>
                </a:ln>
                <a:solidFill>
                  <a:prstClr val="black"/>
                </a:solidFill>
                <a:effectLst/>
                <a:uLnTx/>
                <a:uFillTx/>
                <a:latin typeface="Helvetica" panose="020B0604020202020204" pitchFamily="34" charset="0"/>
                <a:ea typeface="+mn-ea"/>
                <a:cs typeface="Helvetica" panose="020B0604020202020204" pitchFamily="34" charset="0"/>
              </a:rPr>
              <a:t>Ramp up project development activities during scoping.</a:t>
            </a:r>
          </a:p>
        </p:txBody>
      </p:sp>
    </p:spTree>
    <p:extLst>
      <p:ext uri="{BB962C8B-B14F-4D97-AF65-F5344CB8AC3E}">
        <p14:creationId xmlns:p14="http://schemas.microsoft.com/office/powerpoint/2010/main" val="255972823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85BAFA2-2835-83E2-3175-4BC858E130BD}"/>
            </a:ext>
          </a:extLst>
        </p:cNvPr>
        <p:cNvGrpSpPr/>
        <p:nvPr/>
      </p:nvGrpSpPr>
      <p:grpSpPr>
        <a:xfrm>
          <a:off x="0" y="0"/>
          <a:ext cx="0" cy="0"/>
          <a:chOff x="0" y="0"/>
          <a:chExt cx="0" cy="0"/>
        </a:xfrm>
      </p:grpSpPr>
      <p:pic>
        <p:nvPicPr>
          <p:cNvPr id="11" name="Picture 10">
            <a:extLst>
              <a:ext uri="{FF2B5EF4-FFF2-40B4-BE49-F238E27FC236}">
                <a16:creationId xmlns:a16="http://schemas.microsoft.com/office/drawing/2014/main" id="{C11E4247-2B74-19E5-EFC1-7B9A1593EFEA}"/>
              </a:ext>
            </a:extLst>
          </p:cNvPr>
          <p:cNvPicPr>
            <a:picLocks noChangeAspect="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l="3017" r="3189" b="10450"/>
          <a:stretch/>
        </p:blipFill>
        <p:spPr>
          <a:xfrm>
            <a:off x="-58100" y="-302498"/>
            <a:ext cx="12250099" cy="1006691"/>
          </a:xfrm>
          <a:prstGeom prst="rect">
            <a:avLst/>
          </a:prstGeom>
        </p:spPr>
      </p:pic>
      <p:pic>
        <p:nvPicPr>
          <p:cNvPr id="6" name="Picture 5">
            <a:extLst>
              <a:ext uri="{FF2B5EF4-FFF2-40B4-BE49-F238E27FC236}">
                <a16:creationId xmlns:a16="http://schemas.microsoft.com/office/drawing/2014/main" id="{F2B8DFFF-C9AE-5E9F-4076-3524F88CFBB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125491" y="-129963"/>
            <a:ext cx="1066508" cy="1139711"/>
          </a:xfrm>
          <a:prstGeom prst="rect">
            <a:avLst/>
          </a:prstGeom>
        </p:spPr>
      </p:pic>
      <p:pic>
        <p:nvPicPr>
          <p:cNvPr id="2" name="Picture 2" descr="Planning for a Successful Document Collection – Best Practices | LitSmart  E-Discovery">
            <a:extLst>
              <a:ext uri="{FF2B5EF4-FFF2-40B4-BE49-F238E27FC236}">
                <a16:creationId xmlns:a16="http://schemas.microsoft.com/office/drawing/2014/main" id="{DEDFCC27-0CEB-A031-38FE-302CA8E2EEF2}"/>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437669" y="1597303"/>
            <a:ext cx="6754331" cy="5065750"/>
          </a:xfrm>
          <a:prstGeom prst="rect">
            <a:avLst/>
          </a:prstGeom>
          <a:noFill/>
          <a:extLst>
            <a:ext uri="{909E8E84-426E-40DD-AFC4-6F175D3DCCD1}">
              <a14:hiddenFill xmlns:a14="http://schemas.microsoft.com/office/drawing/2010/main">
                <a:solidFill>
                  <a:srgbClr val="FFFFFF"/>
                </a:solidFill>
              </a14:hiddenFill>
            </a:ext>
          </a:extLst>
        </p:spPr>
      </p:pic>
      <p:sp>
        <p:nvSpPr>
          <p:cNvPr id="3" name="Title 1">
            <a:extLst>
              <a:ext uri="{FF2B5EF4-FFF2-40B4-BE49-F238E27FC236}">
                <a16:creationId xmlns:a16="http://schemas.microsoft.com/office/drawing/2014/main" id="{E530197C-37D8-1AA8-EEEC-123A63087BEE}"/>
              </a:ext>
            </a:extLst>
          </p:cNvPr>
          <p:cNvSpPr txBox="1">
            <a:spLocks/>
          </p:cNvSpPr>
          <p:nvPr/>
        </p:nvSpPr>
        <p:spPr>
          <a:xfrm>
            <a:off x="0" y="871829"/>
            <a:ext cx="12192000" cy="1143000"/>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4000" b="1" dirty="0">
                <a:solidFill>
                  <a:srgbClr val="4067AE"/>
                </a:solidFill>
                <a:latin typeface="Helvetica" panose="020B0604020202020204" pitchFamily="34" charset="0"/>
                <a:cs typeface="Helvetica" panose="020B0604020202020204" pitchFamily="34" charset="0"/>
              </a:rPr>
              <a:t>BEST PRACTICES OF PROJECT SCOPING</a:t>
            </a:r>
          </a:p>
        </p:txBody>
      </p:sp>
      <p:sp>
        <p:nvSpPr>
          <p:cNvPr id="4" name="Rectangle 3">
            <a:extLst>
              <a:ext uri="{FF2B5EF4-FFF2-40B4-BE49-F238E27FC236}">
                <a16:creationId xmlns:a16="http://schemas.microsoft.com/office/drawing/2014/main" id="{5549C433-B734-0618-F2BB-DCAC473BA6EA}"/>
              </a:ext>
            </a:extLst>
          </p:cNvPr>
          <p:cNvSpPr txBox="1">
            <a:spLocks noChangeArrowheads="1"/>
          </p:cNvSpPr>
          <p:nvPr/>
        </p:nvSpPr>
        <p:spPr>
          <a:xfrm>
            <a:off x="206867" y="2074045"/>
            <a:ext cx="4780769" cy="3568163"/>
          </a:xfrm>
          <a:prstGeom prst="rect">
            <a:avLst/>
          </a:prstGeom>
        </p:spPr>
        <p:txBody>
          <a:bodyPr vert="horz" lIns="91440" tIns="45720" rIns="91440" bIns="45720" rtlCol="0">
            <a:no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marL="457200" marR="0" lvl="1" indent="0" algn="l" defTabSz="914400" rtl="0" eaLnBrk="1" fontAlgn="auto" latinLnBrk="0" hangingPunct="1">
              <a:spcBef>
                <a:spcPct val="20000"/>
              </a:spcBef>
              <a:spcAft>
                <a:spcPts val="0"/>
              </a:spcAft>
              <a:buClrTx/>
              <a:buSzTx/>
              <a:buFont typeface="Arial" pitchFamily="34" charset="0"/>
              <a:buNone/>
              <a:tabLst/>
              <a:defRPr/>
            </a:pPr>
            <a:r>
              <a:rPr kumimoji="0" lang="en-US" sz="3200" b="1" i="0" u="none" strike="noStrike" kern="1200" cap="none" spc="0" normalizeH="0" baseline="0" noProof="0" dirty="0">
                <a:ln>
                  <a:noFill/>
                </a:ln>
                <a:solidFill>
                  <a:prstClr val="black"/>
                </a:solidFill>
                <a:effectLst/>
                <a:uLnTx/>
                <a:uFillTx/>
                <a:latin typeface="Helvetica" panose="020B0604020202020204" pitchFamily="34" charset="0"/>
                <a:ea typeface="+mn-ea"/>
                <a:cs typeface="Helvetica" panose="020B0604020202020204" pitchFamily="34" charset="0"/>
              </a:rPr>
              <a:t>Complete the preliminary project scope with the input of a multidisciplinary team.</a:t>
            </a:r>
            <a:endParaRPr kumimoji="0" lang="en-US" sz="3200" b="0" i="0" u="none" strike="noStrike" kern="1200" cap="none" spc="0" normalizeH="0" baseline="0" noProof="0" dirty="0">
              <a:ln>
                <a:noFill/>
              </a:ln>
              <a:solidFill>
                <a:prstClr val="black"/>
              </a:solidFill>
              <a:effectLst/>
              <a:uLnTx/>
              <a:uFillTx/>
              <a:latin typeface="Helvetica" panose="020B0604020202020204" pitchFamily="34" charset="0"/>
              <a:ea typeface="+mn-ea"/>
              <a:cs typeface="Helvetica" panose="020B0604020202020204" pitchFamily="34" charset="0"/>
            </a:endParaRPr>
          </a:p>
        </p:txBody>
      </p:sp>
    </p:spTree>
    <p:extLst>
      <p:ext uri="{BB962C8B-B14F-4D97-AF65-F5344CB8AC3E}">
        <p14:creationId xmlns:p14="http://schemas.microsoft.com/office/powerpoint/2010/main" val="160475052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E6B6C3A-89B6-53EE-E843-7D28BBC89417}"/>
            </a:ext>
          </a:extLst>
        </p:cNvPr>
        <p:cNvGrpSpPr/>
        <p:nvPr/>
      </p:nvGrpSpPr>
      <p:grpSpPr>
        <a:xfrm>
          <a:off x="0" y="0"/>
          <a:ext cx="0" cy="0"/>
          <a:chOff x="0" y="0"/>
          <a:chExt cx="0" cy="0"/>
        </a:xfrm>
      </p:grpSpPr>
      <p:pic>
        <p:nvPicPr>
          <p:cNvPr id="11" name="Picture 10">
            <a:extLst>
              <a:ext uri="{FF2B5EF4-FFF2-40B4-BE49-F238E27FC236}">
                <a16:creationId xmlns:a16="http://schemas.microsoft.com/office/drawing/2014/main" id="{50013E84-968C-D75B-C228-DF211565B7D3}"/>
              </a:ext>
            </a:extLst>
          </p:cNvPr>
          <p:cNvPicPr>
            <a:picLocks noChangeAspect="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l="3017" r="3189" b="10450"/>
          <a:stretch/>
        </p:blipFill>
        <p:spPr>
          <a:xfrm>
            <a:off x="-58100" y="-302498"/>
            <a:ext cx="12250099" cy="1006691"/>
          </a:xfrm>
          <a:prstGeom prst="rect">
            <a:avLst/>
          </a:prstGeom>
        </p:spPr>
      </p:pic>
      <p:pic>
        <p:nvPicPr>
          <p:cNvPr id="6" name="Picture 5">
            <a:extLst>
              <a:ext uri="{FF2B5EF4-FFF2-40B4-BE49-F238E27FC236}">
                <a16:creationId xmlns:a16="http://schemas.microsoft.com/office/drawing/2014/main" id="{6BEA1CA7-AD5D-1351-9259-330178407DA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125491" y="-129963"/>
            <a:ext cx="1066508" cy="1139711"/>
          </a:xfrm>
          <a:prstGeom prst="rect">
            <a:avLst/>
          </a:prstGeom>
        </p:spPr>
      </p:pic>
      <p:pic>
        <p:nvPicPr>
          <p:cNvPr id="2" name="Picture 2" descr="Planning for a Successful Document Collection – Best Practices | LitSmart  E-Discovery">
            <a:extLst>
              <a:ext uri="{FF2B5EF4-FFF2-40B4-BE49-F238E27FC236}">
                <a16:creationId xmlns:a16="http://schemas.microsoft.com/office/drawing/2014/main" id="{E8B7BB5C-59F2-7D33-09A2-BB7891F68EF1}"/>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437669" y="1597303"/>
            <a:ext cx="6754331" cy="5065750"/>
          </a:xfrm>
          <a:prstGeom prst="rect">
            <a:avLst/>
          </a:prstGeom>
          <a:noFill/>
          <a:extLst>
            <a:ext uri="{909E8E84-426E-40DD-AFC4-6F175D3DCCD1}">
              <a14:hiddenFill xmlns:a14="http://schemas.microsoft.com/office/drawing/2010/main">
                <a:solidFill>
                  <a:srgbClr val="FFFFFF"/>
                </a:solidFill>
              </a14:hiddenFill>
            </a:ext>
          </a:extLst>
        </p:spPr>
      </p:pic>
      <p:sp>
        <p:nvSpPr>
          <p:cNvPr id="3" name="Title 1">
            <a:extLst>
              <a:ext uri="{FF2B5EF4-FFF2-40B4-BE49-F238E27FC236}">
                <a16:creationId xmlns:a16="http://schemas.microsoft.com/office/drawing/2014/main" id="{E9486CBB-31A4-323E-35FB-8936C711C5FA}"/>
              </a:ext>
            </a:extLst>
          </p:cNvPr>
          <p:cNvSpPr txBox="1">
            <a:spLocks/>
          </p:cNvSpPr>
          <p:nvPr/>
        </p:nvSpPr>
        <p:spPr>
          <a:xfrm>
            <a:off x="0" y="871829"/>
            <a:ext cx="12192000" cy="1143000"/>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4000" b="1" dirty="0">
                <a:solidFill>
                  <a:srgbClr val="4067AE"/>
                </a:solidFill>
                <a:latin typeface="Helvetica" panose="020B0604020202020204" pitchFamily="34" charset="0"/>
                <a:cs typeface="Helvetica" panose="020B0604020202020204" pitchFamily="34" charset="0"/>
              </a:rPr>
              <a:t>BEST PRACTICES OF PROJECT SCOPING</a:t>
            </a:r>
          </a:p>
        </p:txBody>
      </p:sp>
      <p:sp>
        <p:nvSpPr>
          <p:cNvPr id="4" name="Rectangle 3">
            <a:extLst>
              <a:ext uri="{FF2B5EF4-FFF2-40B4-BE49-F238E27FC236}">
                <a16:creationId xmlns:a16="http://schemas.microsoft.com/office/drawing/2014/main" id="{C6B7C013-BEF7-5F9F-9D65-01859636DA2A}"/>
              </a:ext>
            </a:extLst>
          </p:cNvPr>
          <p:cNvSpPr txBox="1">
            <a:spLocks noChangeArrowheads="1"/>
          </p:cNvSpPr>
          <p:nvPr/>
        </p:nvSpPr>
        <p:spPr>
          <a:xfrm>
            <a:off x="207343" y="2066778"/>
            <a:ext cx="5022983" cy="3568163"/>
          </a:xfrm>
          <a:prstGeom prst="rect">
            <a:avLst/>
          </a:prstGeom>
        </p:spPr>
        <p:txBody>
          <a:bodyPr vert="horz" lIns="91440" tIns="45720" rIns="91440" bIns="45720" rtlCol="0">
            <a:no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marL="457200" marR="0" lvl="1" indent="0" algn="l" defTabSz="914400" rtl="0" eaLnBrk="1" fontAlgn="auto" latinLnBrk="0" hangingPunct="1">
              <a:spcBef>
                <a:spcPct val="20000"/>
              </a:spcBef>
              <a:spcAft>
                <a:spcPts val="0"/>
              </a:spcAft>
              <a:buClrTx/>
              <a:buSzTx/>
              <a:buFont typeface="Arial" pitchFamily="34" charset="0"/>
              <a:buNone/>
              <a:tabLst/>
              <a:defRPr/>
            </a:pPr>
            <a:r>
              <a:rPr kumimoji="0" lang="en-US" sz="3200" b="1" i="0" u="none" strike="noStrike" kern="1200" cap="none" spc="0" normalizeH="0" baseline="0" noProof="0" dirty="0">
                <a:ln>
                  <a:noFill/>
                </a:ln>
                <a:solidFill>
                  <a:prstClr val="black"/>
                </a:solidFill>
                <a:effectLst/>
                <a:uLnTx/>
                <a:uFillTx/>
                <a:latin typeface="Helvetica" panose="020B0604020202020204" pitchFamily="34" charset="0"/>
                <a:ea typeface="+mn-ea"/>
                <a:cs typeface="Helvetica" panose="020B0604020202020204" pitchFamily="34" charset="0"/>
              </a:rPr>
              <a:t>Develop risk analyses for more complex projects. </a:t>
            </a:r>
            <a:endParaRPr kumimoji="0" lang="en-US" sz="3200" b="0" i="0" u="none" strike="noStrike" kern="1200" cap="none" spc="0" normalizeH="0" baseline="0" noProof="0" dirty="0">
              <a:ln>
                <a:noFill/>
              </a:ln>
              <a:solidFill>
                <a:prstClr val="black"/>
              </a:solidFill>
              <a:effectLst/>
              <a:uLnTx/>
              <a:uFillTx/>
              <a:latin typeface="Helvetica" panose="020B0604020202020204" pitchFamily="34" charset="0"/>
              <a:ea typeface="+mn-ea"/>
              <a:cs typeface="Helvetica" panose="020B0604020202020204" pitchFamily="34" charset="0"/>
            </a:endParaRPr>
          </a:p>
        </p:txBody>
      </p:sp>
    </p:spTree>
    <p:extLst>
      <p:ext uri="{BB962C8B-B14F-4D97-AF65-F5344CB8AC3E}">
        <p14:creationId xmlns:p14="http://schemas.microsoft.com/office/powerpoint/2010/main" val="29364544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4BF489-B2EF-C336-07C9-E375F2D0A029}"/>
              </a:ext>
            </a:extLst>
          </p:cNvPr>
          <p:cNvSpPr>
            <a:spLocks noGrp="1"/>
          </p:cNvSpPr>
          <p:nvPr>
            <p:ph type="ctrTitle"/>
          </p:nvPr>
        </p:nvSpPr>
        <p:spPr/>
        <p:txBody>
          <a:bodyPr/>
          <a:lstStyle/>
          <a:p>
            <a:endParaRPr lang="en-US"/>
          </a:p>
        </p:txBody>
      </p:sp>
      <p:sp>
        <p:nvSpPr>
          <p:cNvPr id="3" name="Subtitle 2">
            <a:extLst>
              <a:ext uri="{FF2B5EF4-FFF2-40B4-BE49-F238E27FC236}">
                <a16:creationId xmlns:a16="http://schemas.microsoft.com/office/drawing/2014/main" id="{9AE921AD-FDC2-105C-62A3-C26BEECFE862}"/>
              </a:ext>
            </a:extLst>
          </p:cNvPr>
          <p:cNvSpPr>
            <a:spLocks noGrp="1"/>
          </p:cNvSpPr>
          <p:nvPr>
            <p:ph type="subTitle" idx="1"/>
          </p:nvPr>
        </p:nvSpPr>
        <p:spPr/>
        <p:txBody>
          <a:bodyPr/>
          <a:lstStyle/>
          <a:p>
            <a:endParaRPr lang="en-US"/>
          </a:p>
        </p:txBody>
      </p:sp>
      <p:sp>
        <p:nvSpPr>
          <p:cNvPr id="4" name="Rectangle 3">
            <a:extLst>
              <a:ext uri="{FF2B5EF4-FFF2-40B4-BE49-F238E27FC236}">
                <a16:creationId xmlns:a16="http://schemas.microsoft.com/office/drawing/2014/main" id="{8A94FD53-630B-1DB1-2BA9-8E876C2C4292}"/>
              </a:ext>
            </a:extLst>
          </p:cNvPr>
          <p:cNvSpPr/>
          <p:nvPr/>
        </p:nvSpPr>
        <p:spPr>
          <a:xfrm>
            <a:off x="0" y="0"/>
            <a:ext cx="12192000" cy="6858000"/>
          </a:xfrm>
          <a:prstGeom prst="rect">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white"/>
              </a:solidFill>
              <a:effectLst/>
              <a:uLnTx/>
              <a:uFillTx/>
              <a:latin typeface="Calibri"/>
              <a:ea typeface="+mn-ea"/>
              <a:cs typeface="+mn-cs"/>
            </a:endParaRPr>
          </a:p>
        </p:txBody>
      </p:sp>
      <p:sp>
        <p:nvSpPr>
          <p:cNvPr id="5" name="Rectangle 4">
            <a:extLst>
              <a:ext uri="{FF2B5EF4-FFF2-40B4-BE49-F238E27FC236}">
                <a16:creationId xmlns:a16="http://schemas.microsoft.com/office/drawing/2014/main" id="{00F03E17-DB78-035C-6851-49798E9A00EA}"/>
              </a:ext>
            </a:extLst>
          </p:cNvPr>
          <p:cNvSpPr/>
          <p:nvPr/>
        </p:nvSpPr>
        <p:spPr>
          <a:xfrm>
            <a:off x="953515" y="991998"/>
            <a:ext cx="10402344" cy="4437058"/>
          </a:xfrm>
          <a:prstGeom prst="rect">
            <a:avLst/>
          </a:prstGeom>
          <a:solidFill>
            <a:srgbClr val="FFFFFF"/>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white"/>
              </a:solidFill>
              <a:effectLst/>
              <a:uLnTx/>
              <a:uFillTx/>
              <a:latin typeface="Calibri"/>
              <a:ea typeface="+mn-ea"/>
              <a:cs typeface="+mn-cs"/>
            </a:endParaRPr>
          </a:p>
        </p:txBody>
      </p:sp>
      <p:sp>
        <p:nvSpPr>
          <p:cNvPr id="6" name="Title 1">
            <a:extLst>
              <a:ext uri="{FF2B5EF4-FFF2-40B4-BE49-F238E27FC236}">
                <a16:creationId xmlns:a16="http://schemas.microsoft.com/office/drawing/2014/main" id="{C5816E14-545B-1EE7-9514-C66E46B8C7B8}"/>
              </a:ext>
            </a:extLst>
          </p:cNvPr>
          <p:cNvSpPr txBox="1">
            <a:spLocks/>
          </p:cNvSpPr>
          <p:nvPr/>
        </p:nvSpPr>
        <p:spPr>
          <a:xfrm>
            <a:off x="334396" y="215900"/>
            <a:ext cx="11515733" cy="994172"/>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3600" b="1" i="0" u="none" strike="noStrike" kern="1200" cap="none" spc="0" normalizeH="0" baseline="0" noProof="0" dirty="0">
                <a:ln>
                  <a:noFill/>
                </a:ln>
                <a:solidFill>
                  <a:prstClr val="white"/>
                </a:solidFill>
                <a:effectLst/>
                <a:uLnTx/>
                <a:uFillTx/>
                <a:latin typeface="Helvetica"/>
                <a:ea typeface="+mj-ea"/>
                <a:cs typeface="Helvetica"/>
              </a:rPr>
              <a:t>“Normal” Rural Federal Bridge Replacement CE</a:t>
            </a:r>
            <a:br>
              <a:rPr kumimoji="0" lang="en-US" sz="2550" b="1" i="0" u="none" strike="noStrike" kern="1200" cap="none" spc="0" normalizeH="0" baseline="0" noProof="0" dirty="0">
                <a:ln>
                  <a:noFill/>
                </a:ln>
                <a:solidFill>
                  <a:prstClr val="black"/>
                </a:solidFill>
                <a:effectLst/>
                <a:uLnTx/>
                <a:uFillTx/>
                <a:latin typeface="Helvetica"/>
                <a:ea typeface="+mj-ea"/>
                <a:cs typeface="Helvetica"/>
              </a:rPr>
            </a:br>
            <a:endParaRPr kumimoji="0" lang="en-US" sz="2550" b="1" i="0" u="none" strike="noStrike" kern="1200" cap="none" spc="0" normalizeH="0" baseline="0" noProof="0" dirty="0">
              <a:ln>
                <a:noFill/>
              </a:ln>
              <a:solidFill>
                <a:prstClr val="black"/>
              </a:solidFill>
              <a:effectLst/>
              <a:uLnTx/>
              <a:uFillTx/>
              <a:latin typeface="Helvetica"/>
              <a:ea typeface="+mj-ea"/>
              <a:cs typeface="Helvetica"/>
            </a:endParaRPr>
          </a:p>
        </p:txBody>
      </p:sp>
      <p:pic>
        <p:nvPicPr>
          <p:cNvPr id="7" name="Picture 6" descr="Rural Federal Bridge Replacement CE 1 Aug Final 1.0.pdf">
            <a:extLst>
              <a:ext uri="{FF2B5EF4-FFF2-40B4-BE49-F238E27FC236}">
                <a16:creationId xmlns:a16="http://schemas.microsoft.com/office/drawing/2014/main" id="{4C3A91A8-2863-1CF1-E951-1544922BBB8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52235" y="1100872"/>
            <a:ext cx="10404452" cy="3601543"/>
          </a:xfrm>
          <a:prstGeom prst="rect">
            <a:avLst/>
          </a:prstGeom>
        </p:spPr>
      </p:pic>
      <p:pic>
        <p:nvPicPr>
          <p:cNvPr id="9" name="Picture 8" descr="KTC_Black.png">
            <a:extLst>
              <a:ext uri="{FF2B5EF4-FFF2-40B4-BE49-F238E27FC236}">
                <a16:creationId xmlns:a16="http://schemas.microsoft.com/office/drawing/2014/main" id="{3F160A42-F6A8-DBF2-93A6-E38E307DD8D8}"/>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631184" y="4621938"/>
            <a:ext cx="607301" cy="576608"/>
          </a:xfrm>
          <a:prstGeom prst="rect">
            <a:avLst/>
          </a:prstGeom>
        </p:spPr>
      </p:pic>
    </p:spTree>
    <p:extLst>
      <p:ext uri="{BB962C8B-B14F-4D97-AF65-F5344CB8AC3E}">
        <p14:creationId xmlns:p14="http://schemas.microsoft.com/office/powerpoint/2010/main" val="377148054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4BF489-B2EF-C336-07C9-E375F2D0A029}"/>
              </a:ext>
            </a:extLst>
          </p:cNvPr>
          <p:cNvSpPr>
            <a:spLocks noGrp="1"/>
          </p:cNvSpPr>
          <p:nvPr>
            <p:ph type="ctrTitle"/>
          </p:nvPr>
        </p:nvSpPr>
        <p:spPr/>
        <p:txBody>
          <a:bodyPr/>
          <a:lstStyle/>
          <a:p>
            <a:endParaRPr lang="en-US"/>
          </a:p>
        </p:txBody>
      </p:sp>
      <p:sp>
        <p:nvSpPr>
          <p:cNvPr id="3" name="Subtitle 2">
            <a:extLst>
              <a:ext uri="{FF2B5EF4-FFF2-40B4-BE49-F238E27FC236}">
                <a16:creationId xmlns:a16="http://schemas.microsoft.com/office/drawing/2014/main" id="{9AE921AD-FDC2-105C-62A3-C26BEECFE862}"/>
              </a:ext>
            </a:extLst>
          </p:cNvPr>
          <p:cNvSpPr>
            <a:spLocks noGrp="1"/>
          </p:cNvSpPr>
          <p:nvPr>
            <p:ph type="subTitle" idx="1"/>
          </p:nvPr>
        </p:nvSpPr>
        <p:spPr/>
        <p:txBody>
          <a:bodyPr/>
          <a:lstStyle/>
          <a:p>
            <a:endParaRPr lang="en-US"/>
          </a:p>
        </p:txBody>
      </p:sp>
      <p:sp>
        <p:nvSpPr>
          <p:cNvPr id="4" name="Rectangle 3">
            <a:extLst>
              <a:ext uri="{FF2B5EF4-FFF2-40B4-BE49-F238E27FC236}">
                <a16:creationId xmlns:a16="http://schemas.microsoft.com/office/drawing/2014/main" id="{8A94FD53-630B-1DB1-2BA9-8E876C2C4292}"/>
              </a:ext>
            </a:extLst>
          </p:cNvPr>
          <p:cNvSpPr/>
          <p:nvPr/>
        </p:nvSpPr>
        <p:spPr>
          <a:xfrm>
            <a:off x="0" y="0"/>
            <a:ext cx="12192000" cy="6858000"/>
          </a:xfrm>
          <a:prstGeom prst="rect">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white"/>
              </a:solidFill>
              <a:effectLst/>
              <a:uLnTx/>
              <a:uFillTx/>
              <a:latin typeface="Calibri"/>
              <a:ea typeface="+mn-ea"/>
              <a:cs typeface="+mn-cs"/>
            </a:endParaRPr>
          </a:p>
        </p:txBody>
      </p:sp>
      <p:sp>
        <p:nvSpPr>
          <p:cNvPr id="5" name="Rectangle 4">
            <a:extLst>
              <a:ext uri="{FF2B5EF4-FFF2-40B4-BE49-F238E27FC236}">
                <a16:creationId xmlns:a16="http://schemas.microsoft.com/office/drawing/2014/main" id="{00F03E17-DB78-035C-6851-49798E9A00EA}"/>
              </a:ext>
            </a:extLst>
          </p:cNvPr>
          <p:cNvSpPr/>
          <p:nvPr/>
        </p:nvSpPr>
        <p:spPr>
          <a:xfrm>
            <a:off x="953515" y="991998"/>
            <a:ext cx="10402344" cy="4437058"/>
          </a:xfrm>
          <a:prstGeom prst="rect">
            <a:avLst/>
          </a:prstGeom>
          <a:solidFill>
            <a:srgbClr val="FFFFFF"/>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white"/>
              </a:solidFill>
              <a:effectLst/>
              <a:uLnTx/>
              <a:uFillTx/>
              <a:latin typeface="Calibri"/>
              <a:ea typeface="+mn-ea"/>
              <a:cs typeface="+mn-cs"/>
            </a:endParaRPr>
          </a:p>
        </p:txBody>
      </p:sp>
      <p:sp>
        <p:nvSpPr>
          <p:cNvPr id="6" name="Title 1">
            <a:extLst>
              <a:ext uri="{FF2B5EF4-FFF2-40B4-BE49-F238E27FC236}">
                <a16:creationId xmlns:a16="http://schemas.microsoft.com/office/drawing/2014/main" id="{C5816E14-545B-1EE7-9514-C66E46B8C7B8}"/>
              </a:ext>
            </a:extLst>
          </p:cNvPr>
          <p:cNvSpPr txBox="1">
            <a:spLocks/>
          </p:cNvSpPr>
          <p:nvPr/>
        </p:nvSpPr>
        <p:spPr>
          <a:xfrm>
            <a:off x="334396" y="215900"/>
            <a:ext cx="11515733" cy="994172"/>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3600" b="1" i="0" u="none" strike="noStrike" kern="1200" cap="none" spc="0" normalizeH="0" baseline="0" noProof="0" dirty="0">
                <a:ln>
                  <a:noFill/>
                </a:ln>
                <a:solidFill>
                  <a:prstClr val="white"/>
                </a:solidFill>
                <a:effectLst/>
                <a:uLnTx/>
                <a:uFillTx/>
                <a:latin typeface="Helvetica"/>
                <a:ea typeface="+mj-ea"/>
                <a:cs typeface="Helvetica"/>
              </a:rPr>
              <a:t>Data Gathering Activity</a:t>
            </a:r>
            <a:br>
              <a:rPr kumimoji="0" lang="en-US" sz="2550" b="1" i="0" u="none" strike="noStrike" kern="1200" cap="none" spc="0" normalizeH="0" baseline="0" noProof="0" dirty="0">
                <a:ln>
                  <a:noFill/>
                </a:ln>
                <a:solidFill>
                  <a:prstClr val="black"/>
                </a:solidFill>
                <a:effectLst/>
                <a:uLnTx/>
                <a:uFillTx/>
                <a:latin typeface="Helvetica"/>
                <a:ea typeface="+mj-ea"/>
                <a:cs typeface="Helvetica"/>
              </a:rPr>
            </a:br>
            <a:endParaRPr kumimoji="0" lang="en-US" sz="2550" b="1" i="0" u="none" strike="noStrike" kern="1200" cap="none" spc="0" normalizeH="0" baseline="0" noProof="0" dirty="0">
              <a:ln>
                <a:noFill/>
              </a:ln>
              <a:solidFill>
                <a:prstClr val="black"/>
              </a:solidFill>
              <a:effectLst/>
              <a:uLnTx/>
              <a:uFillTx/>
              <a:latin typeface="Helvetica"/>
              <a:ea typeface="+mj-ea"/>
              <a:cs typeface="Helvetica"/>
            </a:endParaRPr>
          </a:p>
        </p:txBody>
      </p:sp>
      <p:pic>
        <p:nvPicPr>
          <p:cNvPr id="9" name="Picture 8" descr="KTC_Black.png">
            <a:extLst>
              <a:ext uri="{FF2B5EF4-FFF2-40B4-BE49-F238E27FC236}">
                <a16:creationId xmlns:a16="http://schemas.microsoft.com/office/drawing/2014/main" id="{3F160A42-F6A8-DBF2-93A6-E38E307DD8D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631184" y="4621938"/>
            <a:ext cx="607301" cy="576608"/>
          </a:xfrm>
          <a:prstGeom prst="rect">
            <a:avLst/>
          </a:prstGeom>
        </p:spPr>
      </p:pic>
      <p:pic>
        <p:nvPicPr>
          <p:cNvPr id="10" name="Picture 9">
            <a:extLst>
              <a:ext uri="{FF2B5EF4-FFF2-40B4-BE49-F238E27FC236}">
                <a16:creationId xmlns:a16="http://schemas.microsoft.com/office/drawing/2014/main" id="{062417A9-A5AC-610E-AC16-63191B703D0B}"/>
              </a:ext>
            </a:extLst>
          </p:cNvPr>
          <p:cNvPicPr>
            <a:picLocks noChangeAspect="1"/>
          </p:cNvPicPr>
          <p:nvPr/>
        </p:nvPicPr>
        <p:blipFill>
          <a:blip r:embed="rId3"/>
          <a:stretch>
            <a:fillRect/>
          </a:stretch>
        </p:blipFill>
        <p:spPr>
          <a:xfrm>
            <a:off x="1222221" y="1250488"/>
            <a:ext cx="6058425" cy="1531753"/>
          </a:xfrm>
          <a:prstGeom prst="rect">
            <a:avLst/>
          </a:prstGeom>
        </p:spPr>
      </p:pic>
      <p:pic>
        <p:nvPicPr>
          <p:cNvPr id="12" name="Picture 11">
            <a:extLst>
              <a:ext uri="{FF2B5EF4-FFF2-40B4-BE49-F238E27FC236}">
                <a16:creationId xmlns:a16="http://schemas.microsoft.com/office/drawing/2014/main" id="{B124D67C-588E-4D4A-A31D-30487B19906F}"/>
              </a:ext>
            </a:extLst>
          </p:cNvPr>
          <p:cNvPicPr>
            <a:picLocks noChangeAspect="1"/>
          </p:cNvPicPr>
          <p:nvPr/>
        </p:nvPicPr>
        <p:blipFill>
          <a:blip r:embed="rId4"/>
          <a:stretch>
            <a:fillRect/>
          </a:stretch>
        </p:blipFill>
        <p:spPr>
          <a:xfrm>
            <a:off x="4235667" y="2782241"/>
            <a:ext cx="2217612" cy="1165961"/>
          </a:xfrm>
          <a:prstGeom prst="rect">
            <a:avLst/>
          </a:prstGeom>
        </p:spPr>
      </p:pic>
    </p:spTree>
    <p:extLst>
      <p:ext uri="{BB962C8B-B14F-4D97-AF65-F5344CB8AC3E}">
        <p14:creationId xmlns:p14="http://schemas.microsoft.com/office/powerpoint/2010/main" val="330104394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2025aceckytcfhwaconferencetemplate.potx" id="{DADECC71-E85A-4B1F-8B9B-8E275ACD2DA2}" vid="{3FD9C2F3-A4AC-41F4-BF05-0C0D0FD02A72}"/>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9E0F30E28F43D84881B1E447717B93F8" ma:contentTypeVersion="8" ma:contentTypeDescription="Create a new document." ma:contentTypeScope="" ma:versionID="ac7a048db13a328c88eb3bd8876552f7">
  <xsd:schema xmlns:xsd="http://www.w3.org/2001/XMLSchema" xmlns:xs="http://www.w3.org/2001/XMLSchema" xmlns:p="http://schemas.microsoft.com/office/2006/metadata/properties" xmlns:ns2="b47a5aad-adfb-4dac-9d3f-47090e67d565" xmlns:ns3="9c16dc54-5a24-4afd-a61c-664ec7eab416" targetNamespace="http://schemas.microsoft.com/office/2006/metadata/properties" ma:root="true" ma:fieldsID="05ef1fb50c3bd5231898c81644cb9619" ns2:_="" ns3:_="">
    <xsd:import namespace="b47a5aad-adfb-4dac-9d3f-47090e67d565"/>
    <xsd:import namespace="9c16dc54-5a24-4afd-a61c-664ec7eab416"/>
    <xsd:element name="properties">
      <xsd:complexType>
        <xsd:sequence>
          <xsd:element name="documentManagement">
            <xsd:complexType>
              <xsd:all>
                <xsd:element ref="ns2:Speakers" minOccurs="0"/>
                <xsd:element ref="ns2:Day" minOccurs="0"/>
                <xsd:element ref="ns2:Year" minOccurs="0"/>
                <xsd:element ref="ns2:Section" minOccurs="0"/>
                <xsd:element ref="ns3:SharedWithUser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47a5aad-adfb-4dac-9d3f-47090e67d565" elementFormDefault="qualified">
    <xsd:import namespace="http://schemas.microsoft.com/office/2006/documentManagement/types"/>
    <xsd:import namespace="http://schemas.microsoft.com/office/infopath/2007/PartnerControls"/>
    <xsd:element name="Speakers" ma:index="4" nillable="true" ma:displayName="Speakers" ma:internalName="Speakers" ma:readOnly="false">
      <xsd:simpleType>
        <xsd:restriction base="dms:Note">
          <xsd:maxLength value="255"/>
        </xsd:restriction>
      </xsd:simpleType>
    </xsd:element>
    <xsd:element name="Day" ma:index="5" nillable="true" ma:displayName="Day" ma:internalName="Day" ma:readOnly="false">
      <xsd:simpleType>
        <xsd:restriction base="dms:Text">
          <xsd:maxLength value="255"/>
        </xsd:restriction>
      </xsd:simpleType>
    </xsd:element>
    <xsd:element name="Year" ma:index="6" nillable="true" ma:displayName="Year" ma:internalName="Year" ma:readOnly="false">
      <xsd:simpleType>
        <xsd:restriction base="dms:Text">
          <xsd:maxLength value="255"/>
        </xsd:restriction>
      </xsd:simpleType>
    </xsd:element>
    <xsd:element name="Section" ma:index="7" nillable="true" ma:displayName="Section" ma:internalName="Section" ma:readOnly="false">
      <xsd:simpleType>
        <xsd:restriction base="dms:Text">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9c16dc54-5a24-4afd-a61c-664ec7eab416"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8" ma:displayName="Content Type"/>
        <xsd:element ref="dc:title" minOccurs="0" maxOccurs="1" ma:index="3"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Year xmlns="b47a5aad-adfb-4dac-9d3f-47090e67d565">2025</Year>
    <Day xmlns="b47a5aad-adfb-4dac-9d3f-47090e67d565">Thursday</Day>
    <Speakers xmlns="b47a5aad-adfb-4dac-9d3f-47090e67d565">Darrin Eldridge, Karen Mynhier, Jeff Jasper</Speakers>
    <Section xmlns="b47a5aad-adfb-4dac-9d3f-47090e67d565">8:00, 1:00</Section>
  </documentManagement>
</p:properties>
</file>

<file path=customXml/itemProps1.xml><?xml version="1.0" encoding="utf-8"?>
<ds:datastoreItem xmlns:ds="http://schemas.openxmlformats.org/officeDocument/2006/customXml" ds:itemID="{BA6D4EF7-A7D2-4B1F-86EC-2DB9C708EFD9}"/>
</file>

<file path=customXml/itemProps2.xml><?xml version="1.0" encoding="utf-8"?>
<ds:datastoreItem xmlns:ds="http://schemas.openxmlformats.org/officeDocument/2006/customXml" ds:itemID="{FC3A04D5-0B36-4CEF-8FE6-D51C551CF24C}"/>
</file>

<file path=customXml/itemProps3.xml><?xml version="1.0" encoding="utf-8"?>
<ds:datastoreItem xmlns:ds="http://schemas.openxmlformats.org/officeDocument/2006/customXml" ds:itemID="{598AE20C-816C-4DA6-86A0-BEF69225A443}"/>
</file>

<file path=docProps/app.xml><?xml version="1.0" encoding="utf-8"?>
<Properties xmlns="http://schemas.openxmlformats.org/officeDocument/2006/extended-properties" xmlns:vt="http://schemas.openxmlformats.org/officeDocument/2006/docPropsVTypes">
  <Template>2025aceckytcfhwaconferencetemplate</Template>
  <TotalTime>209</TotalTime>
  <Words>965</Words>
  <Application>Microsoft Office PowerPoint</Application>
  <PresentationFormat>Widescreen</PresentationFormat>
  <Paragraphs>88</Paragraphs>
  <Slides>14</Slides>
  <Notes>13</Notes>
  <HiddenSlides>0</HiddenSlides>
  <MMClips>0</MMClips>
  <ScaleCrop>false</ScaleCrop>
  <HeadingPairs>
    <vt:vector size="6" baseType="variant">
      <vt:variant>
        <vt:lpstr>Fonts Used</vt:lpstr>
      </vt:variant>
      <vt:variant>
        <vt:i4>8</vt:i4>
      </vt:variant>
      <vt:variant>
        <vt:lpstr>Theme</vt:lpstr>
      </vt:variant>
      <vt:variant>
        <vt:i4>2</vt:i4>
      </vt:variant>
      <vt:variant>
        <vt:lpstr>Slide Titles</vt:lpstr>
      </vt:variant>
      <vt:variant>
        <vt:i4>14</vt:i4>
      </vt:variant>
    </vt:vector>
  </HeadingPairs>
  <TitlesOfParts>
    <vt:vector size="24" baseType="lpstr">
      <vt:lpstr>Aptos</vt:lpstr>
      <vt:lpstr>Aptos Display</vt:lpstr>
      <vt:lpstr>Arial</vt:lpstr>
      <vt:lpstr>Calibri</vt:lpstr>
      <vt:lpstr>Helvetica</vt:lpstr>
      <vt:lpstr>Source Sans Pro</vt:lpstr>
      <vt:lpstr>Symbol</vt:lpstr>
      <vt:lpstr>Wingdings</vt:lpstr>
      <vt:lpstr>Office Theme</vt:lpstr>
      <vt:lpstr>1_Office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Seeing Red How Red Flag Studies Keep Projects on Track</dc:title>
  <dc:creator>Thompson, Travis A.</dc:creator>
  <cp:lastModifiedBy>Jasper, Jeff D.</cp:lastModifiedBy>
  <cp:revision>4</cp:revision>
  <dcterms:created xsi:type="dcterms:W3CDTF">2025-08-01T12:34:44Z</dcterms:created>
  <dcterms:modified xsi:type="dcterms:W3CDTF">2025-08-25T17:57:46Z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0x0101009E0F30E28F43D84881B1E447717B93F8</vt:lpwstr>
  </property>
</Properties>
</file>